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1"/>
    <p:sldMasterId id="2147483648" r:id="rId2"/>
    <p:sldMasterId id="2147483697" r:id="rId3"/>
    <p:sldMasterId id="2147483704" r:id="rId4"/>
  </p:sldMasterIdLst>
  <p:notesMasterIdLst>
    <p:notesMasterId r:id="rId20"/>
  </p:notesMasterIdLst>
  <p:handoutMasterIdLst>
    <p:handoutMasterId r:id="rId21"/>
  </p:handoutMasterIdLst>
  <p:sldIdLst>
    <p:sldId id="282" r:id="rId5"/>
    <p:sldId id="337" r:id="rId6"/>
    <p:sldId id="358" r:id="rId7"/>
    <p:sldId id="338" r:id="rId8"/>
    <p:sldId id="342" r:id="rId9"/>
    <p:sldId id="357" r:id="rId10"/>
    <p:sldId id="354" r:id="rId11"/>
    <p:sldId id="347" r:id="rId12"/>
    <p:sldId id="346" r:id="rId13"/>
    <p:sldId id="356" r:id="rId14"/>
    <p:sldId id="351" r:id="rId15"/>
    <p:sldId id="360" r:id="rId16"/>
    <p:sldId id="361" r:id="rId17"/>
    <p:sldId id="355" r:id="rId18"/>
    <p:sldId id="332" r:id="rId19"/>
  </p:sldIdLst>
  <p:sldSz cx="12192000" cy="6858000"/>
  <p:notesSz cx="6858000" cy="9144000"/>
  <p:embeddedFontLst>
    <p:embeddedFont>
      <p:font typeface="Red Hat Text" panose="020B0604020202020204" charset="-7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7C80"/>
    <a:srgbClr val="FF7171"/>
    <a:srgbClr val="FFCCCC"/>
    <a:srgbClr val="E30B0B"/>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21EC9-DD85-4A31-886F-C7F064B0A712}" v="11" dt="2026-01-27T19:20:04.832"/>
  </p1510:revLst>
</p1510:revInfo>
</file>

<file path=ppt/tableStyles.xml><?xml version="1.0" encoding="utf-8"?>
<a:tblStyleLst xmlns:a="http://schemas.openxmlformats.org/drawingml/2006/main" def="{68D230F3-CF80-4859-8CE7-A43EE81993B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1" autoAdjust="0"/>
    <p:restoredTop sz="96438" autoAdjust="0"/>
  </p:normalViewPr>
  <p:slideViewPr>
    <p:cSldViewPr snapToGrid="0">
      <p:cViewPr varScale="1">
        <p:scale>
          <a:sx n="82" d="100"/>
          <a:sy n="82" d="100"/>
        </p:scale>
        <p:origin x="686"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rgita Jagminaitė" userId="54af9ed6-3b5e-45e8-87f0-a032878ab804" providerId="ADAL" clId="{1034308C-0F9A-4FAF-83B5-C88251413DF9}"/>
    <pc:docChg chg="undo redo custSel addSld delSld modSld sldOrd">
      <pc:chgData name="Jurgita Jagminaitė" userId="54af9ed6-3b5e-45e8-87f0-a032878ab804" providerId="ADAL" clId="{1034308C-0F9A-4FAF-83B5-C88251413DF9}" dt="2026-01-28T13:01:21.593" v="5187" actId="1076"/>
      <pc:docMkLst>
        <pc:docMk/>
      </pc:docMkLst>
      <pc:sldChg chg="modSp mod">
        <pc:chgData name="Jurgita Jagminaitė" userId="54af9ed6-3b5e-45e8-87f0-a032878ab804" providerId="ADAL" clId="{1034308C-0F9A-4FAF-83B5-C88251413DF9}" dt="2026-01-27T19:43:23.645" v="5125" actId="20577"/>
        <pc:sldMkLst>
          <pc:docMk/>
          <pc:sldMk cId="2369140885" sldId="282"/>
        </pc:sldMkLst>
        <pc:spChg chg="mod">
          <ac:chgData name="Jurgita Jagminaitė" userId="54af9ed6-3b5e-45e8-87f0-a032878ab804" providerId="ADAL" clId="{1034308C-0F9A-4FAF-83B5-C88251413DF9}" dt="2026-01-27T18:02:54.973" v="4369" actId="20577"/>
          <ac:spMkLst>
            <pc:docMk/>
            <pc:sldMk cId="2369140885" sldId="282"/>
            <ac:spMk id="6" creationId="{EC8494D8-9B76-FD4B-A91D-5B844703AB61}"/>
          </ac:spMkLst>
        </pc:spChg>
        <pc:spChg chg="mod">
          <ac:chgData name="Jurgita Jagminaitė" userId="54af9ed6-3b5e-45e8-87f0-a032878ab804" providerId="ADAL" clId="{1034308C-0F9A-4FAF-83B5-C88251413DF9}" dt="2026-01-27T19:43:23.645" v="5125" actId="20577"/>
          <ac:spMkLst>
            <pc:docMk/>
            <pc:sldMk cId="2369140885" sldId="282"/>
            <ac:spMk id="8" creationId="{8C25A434-A6F6-8448-BFB7-9DCC3B03A1C3}"/>
          </ac:spMkLst>
        </pc:spChg>
      </pc:sldChg>
      <pc:sldChg chg="modSp mod">
        <pc:chgData name="Jurgita Jagminaitė" userId="54af9ed6-3b5e-45e8-87f0-a032878ab804" providerId="ADAL" clId="{1034308C-0F9A-4FAF-83B5-C88251413DF9}" dt="2026-01-07T08:05:00.722" v="4298" actId="20577"/>
        <pc:sldMkLst>
          <pc:docMk/>
          <pc:sldMk cId="1878875539" sldId="332"/>
        </pc:sldMkLst>
        <pc:spChg chg="mod">
          <ac:chgData name="Jurgita Jagminaitė" userId="54af9ed6-3b5e-45e8-87f0-a032878ab804" providerId="ADAL" clId="{1034308C-0F9A-4FAF-83B5-C88251413DF9}" dt="2026-01-06T23:34:09.646" v="4142" actId="1076"/>
          <ac:spMkLst>
            <pc:docMk/>
            <pc:sldMk cId="1878875539" sldId="332"/>
            <ac:spMk id="2" creationId="{D8EE179B-2607-77EF-6AD1-7739A661AFA0}"/>
          </ac:spMkLst>
        </pc:spChg>
        <pc:spChg chg="mod">
          <ac:chgData name="Jurgita Jagminaitė" userId="54af9ed6-3b5e-45e8-87f0-a032878ab804" providerId="ADAL" clId="{1034308C-0F9A-4FAF-83B5-C88251413DF9}" dt="2026-01-07T08:05:00.722" v="4298" actId="20577"/>
          <ac:spMkLst>
            <pc:docMk/>
            <pc:sldMk cId="1878875539" sldId="332"/>
            <ac:spMk id="3" creationId="{9F8D8EC4-3814-B0A7-A991-2CD0DA5A3A2E}"/>
          </ac:spMkLst>
        </pc:spChg>
      </pc:sldChg>
      <pc:sldChg chg="addSp delSp modSp new mod">
        <pc:chgData name="Jurgita Jagminaitė" userId="54af9ed6-3b5e-45e8-87f0-a032878ab804" providerId="ADAL" clId="{1034308C-0F9A-4FAF-83B5-C88251413DF9}" dt="2026-01-27T19:46:18.711" v="5159" actId="20577"/>
        <pc:sldMkLst>
          <pc:docMk/>
          <pc:sldMk cId="3423214090" sldId="337"/>
        </pc:sldMkLst>
        <pc:spChg chg="mod">
          <ac:chgData name="Jurgita Jagminaitė" userId="54af9ed6-3b5e-45e8-87f0-a032878ab804" providerId="ADAL" clId="{1034308C-0F9A-4FAF-83B5-C88251413DF9}" dt="2026-01-27T18:16:24.833" v="4413" actId="20577"/>
          <ac:spMkLst>
            <pc:docMk/>
            <pc:sldMk cId="3423214090" sldId="337"/>
            <ac:spMk id="2" creationId="{8730037E-93D7-A4DD-F570-1BDDB9C98316}"/>
          </ac:spMkLst>
        </pc:spChg>
        <pc:spChg chg="mod">
          <ac:chgData name="Jurgita Jagminaitė" userId="54af9ed6-3b5e-45e8-87f0-a032878ab804" providerId="ADAL" clId="{1034308C-0F9A-4FAF-83B5-C88251413DF9}" dt="2026-01-27T19:46:18.711" v="5159" actId="20577"/>
          <ac:spMkLst>
            <pc:docMk/>
            <pc:sldMk cId="3423214090" sldId="337"/>
            <ac:spMk id="3" creationId="{26901B9C-50E7-CE2E-1054-6264B0DF4587}"/>
          </ac:spMkLst>
        </pc:spChg>
        <pc:picChg chg="add mod">
          <ac:chgData name="Jurgita Jagminaitė" userId="54af9ed6-3b5e-45e8-87f0-a032878ab804" providerId="ADAL" clId="{1034308C-0F9A-4FAF-83B5-C88251413DF9}" dt="2026-01-27T19:45:33.543" v="5148" actId="1076"/>
          <ac:picMkLst>
            <pc:docMk/>
            <pc:sldMk cId="3423214090" sldId="337"/>
            <ac:picMk id="5" creationId="{F9D53E80-E8C3-F422-1D67-5728AB94E88D}"/>
          </ac:picMkLst>
        </pc:picChg>
        <pc:picChg chg="add del mod">
          <ac:chgData name="Jurgita Jagminaitė" userId="54af9ed6-3b5e-45e8-87f0-a032878ab804" providerId="ADAL" clId="{1034308C-0F9A-4FAF-83B5-C88251413DF9}" dt="2026-01-27T18:12:13.926" v="4374" actId="478"/>
          <ac:picMkLst>
            <pc:docMk/>
            <pc:sldMk cId="3423214090" sldId="337"/>
            <ac:picMk id="6" creationId="{DDDF68F8-FE24-4A85-32A2-B178C3B00317}"/>
          </ac:picMkLst>
        </pc:picChg>
        <pc:picChg chg="add mod">
          <ac:chgData name="Jurgita Jagminaitė" userId="54af9ed6-3b5e-45e8-87f0-a032878ab804" providerId="ADAL" clId="{1034308C-0F9A-4FAF-83B5-C88251413DF9}" dt="2026-01-27T18:15:43.248" v="4409" actId="1076"/>
          <ac:picMkLst>
            <pc:docMk/>
            <pc:sldMk cId="3423214090" sldId="337"/>
            <ac:picMk id="7" creationId="{916F6DE8-2500-8B4D-DC1A-BFE38E32969A}"/>
          </ac:picMkLst>
        </pc:picChg>
        <pc:picChg chg="add del mod">
          <ac:chgData name="Jurgita Jagminaitė" userId="54af9ed6-3b5e-45e8-87f0-a032878ab804" providerId="ADAL" clId="{1034308C-0F9A-4FAF-83B5-C88251413DF9}" dt="2026-01-27T18:12:18.990" v="4376" actId="478"/>
          <ac:picMkLst>
            <pc:docMk/>
            <pc:sldMk cId="3423214090" sldId="337"/>
            <ac:picMk id="8" creationId="{65C4FE1B-5F96-E470-4ACA-D7163368E968}"/>
          </ac:picMkLst>
        </pc:picChg>
        <pc:picChg chg="add del mod">
          <ac:chgData name="Jurgita Jagminaitė" userId="54af9ed6-3b5e-45e8-87f0-a032878ab804" providerId="ADAL" clId="{1034308C-0F9A-4FAF-83B5-C88251413DF9}" dt="2026-01-27T18:12:16.513" v="4375" actId="478"/>
          <ac:picMkLst>
            <pc:docMk/>
            <pc:sldMk cId="3423214090" sldId="337"/>
            <ac:picMk id="9" creationId="{77E3DB18-71F2-6958-44A6-3160E7C36C2E}"/>
          </ac:picMkLst>
        </pc:picChg>
        <pc:picChg chg="add mod">
          <ac:chgData name="Jurgita Jagminaitė" userId="54af9ed6-3b5e-45e8-87f0-a032878ab804" providerId="ADAL" clId="{1034308C-0F9A-4FAF-83B5-C88251413DF9}" dt="2026-01-27T19:45:54.860" v="5154" actId="1076"/>
          <ac:picMkLst>
            <pc:docMk/>
            <pc:sldMk cId="3423214090" sldId="337"/>
            <ac:picMk id="10" creationId="{CD89981B-BD59-0083-E6F0-CE73FB9E4518}"/>
          </ac:picMkLst>
        </pc:picChg>
        <pc:picChg chg="add mod">
          <ac:chgData name="Jurgita Jagminaitė" userId="54af9ed6-3b5e-45e8-87f0-a032878ab804" providerId="ADAL" clId="{1034308C-0F9A-4FAF-83B5-C88251413DF9}" dt="2026-01-27T19:45:47.044" v="5153" actId="14100"/>
          <ac:picMkLst>
            <pc:docMk/>
            <pc:sldMk cId="3423214090" sldId="337"/>
            <ac:picMk id="11" creationId="{D6722B43-02D1-F23F-A247-4C7E6D7D9C72}"/>
          </ac:picMkLst>
        </pc:picChg>
        <pc:picChg chg="add del mod">
          <ac:chgData name="Jurgita Jagminaitė" userId="54af9ed6-3b5e-45e8-87f0-a032878ab804" providerId="ADAL" clId="{1034308C-0F9A-4FAF-83B5-C88251413DF9}" dt="2026-01-27T18:12:00.907" v="4370" actId="478"/>
          <ac:picMkLst>
            <pc:docMk/>
            <pc:sldMk cId="3423214090" sldId="337"/>
            <ac:picMk id="12" creationId="{BEF06080-EB17-FB58-45D7-8D5E42D79992}"/>
          </ac:picMkLst>
        </pc:picChg>
        <pc:picChg chg="add mod">
          <ac:chgData name="Jurgita Jagminaitė" userId="54af9ed6-3b5e-45e8-87f0-a032878ab804" providerId="ADAL" clId="{1034308C-0F9A-4FAF-83B5-C88251413DF9}" dt="2026-01-06T18:47:07.534" v="409" actId="1076"/>
          <ac:picMkLst>
            <pc:docMk/>
            <pc:sldMk cId="3423214090" sldId="337"/>
            <ac:picMk id="13" creationId="{08DFD9A3-0C4C-8254-DF8D-514A08B7A6A9}"/>
          </ac:picMkLst>
        </pc:picChg>
        <pc:picChg chg="add mod">
          <ac:chgData name="Jurgita Jagminaitė" userId="54af9ed6-3b5e-45e8-87f0-a032878ab804" providerId="ADAL" clId="{1034308C-0F9A-4FAF-83B5-C88251413DF9}" dt="2026-01-27T18:15:38.988" v="4408" actId="1076"/>
          <ac:picMkLst>
            <pc:docMk/>
            <pc:sldMk cId="3423214090" sldId="337"/>
            <ac:picMk id="14" creationId="{69DA6619-F632-4118-D9D9-8B2D943BA4A1}"/>
          </ac:picMkLst>
        </pc:picChg>
      </pc:sldChg>
      <pc:sldChg chg="delSp modSp add mod">
        <pc:chgData name="Jurgita Jagminaitė" userId="54af9ed6-3b5e-45e8-87f0-a032878ab804" providerId="ADAL" clId="{1034308C-0F9A-4FAF-83B5-C88251413DF9}" dt="2026-01-28T13:01:21.593" v="5187" actId="1076"/>
        <pc:sldMkLst>
          <pc:docMk/>
          <pc:sldMk cId="1749759845" sldId="338"/>
        </pc:sldMkLst>
        <pc:spChg chg="mod">
          <ac:chgData name="Jurgita Jagminaitė" userId="54af9ed6-3b5e-45e8-87f0-a032878ab804" providerId="ADAL" clId="{1034308C-0F9A-4FAF-83B5-C88251413DF9}" dt="2026-01-27T18:16:49.690" v="4418" actId="20577"/>
          <ac:spMkLst>
            <pc:docMk/>
            <pc:sldMk cId="1749759845" sldId="338"/>
            <ac:spMk id="2" creationId="{1F4BD4FB-75C8-0CBF-C7AB-FFB8C51BAD24}"/>
          </ac:spMkLst>
        </pc:spChg>
        <pc:spChg chg="mod">
          <ac:chgData name="Jurgita Jagminaitė" userId="54af9ed6-3b5e-45e8-87f0-a032878ab804" providerId="ADAL" clId="{1034308C-0F9A-4FAF-83B5-C88251413DF9}" dt="2026-01-28T13:01:21.593" v="5187" actId="1076"/>
          <ac:spMkLst>
            <pc:docMk/>
            <pc:sldMk cId="1749759845" sldId="338"/>
            <ac:spMk id="3" creationId="{4CAC1E54-4CE1-5775-0B5B-FB2A3F8C045E}"/>
          </ac:spMkLst>
        </pc:spChg>
      </pc:sldChg>
      <pc:sldChg chg="addSp delSp modSp new mod ord modClrScheme chgLayout">
        <pc:chgData name="Jurgita Jagminaitė" userId="54af9ed6-3b5e-45e8-87f0-a032878ab804" providerId="ADAL" clId="{1034308C-0F9A-4FAF-83B5-C88251413DF9}" dt="2026-01-27T19:46:45.995" v="5165" actId="1076"/>
        <pc:sldMkLst>
          <pc:docMk/>
          <pc:sldMk cId="3138846566" sldId="342"/>
        </pc:sldMkLst>
        <pc:spChg chg="mod ord">
          <ac:chgData name="Jurgita Jagminaitė" userId="54af9ed6-3b5e-45e8-87f0-a032878ab804" providerId="ADAL" clId="{1034308C-0F9A-4FAF-83B5-C88251413DF9}" dt="2026-01-27T19:44:09.958" v="5130" actId="20577"/>
          <ac:spMkLst>
            <pc:docMk/>
            <pc:sldMk cId="3138846566" sldId="342"/>
            <ac:spMk id="2" creationId="{A6D33848-CEEA-6703-D7F7-B9C0E4C3371F}"/>
          </ac:spMkLst>
        </pc:spChg>
        <pc:spChg chg="mod ord">
          <ac:chgData name="Jurgita Jagminaitė" userId="54af9ed6-3b5e-45e8-87f0-a032878ab804" providerId="ADAL" clId="{1034308C-0F9A-4FAF-83B5-C88251413DF9}" dt="2026-01-06T23:51:40.754" v="4271" actId="700"/>
          <ac:spMkLst>
            <pc:docMk/>
            <pc:sldMk cId="3138846566" sldId="342"/>
            <ac:spMk id="3" creationId="{826E1E78-36EC-61C5-F112-29B417252BF9}"/>
          </ac:spMkLst>
        </pc:spChg>
        <pc:spChg chg="mod ord">
          <ac:chgData name="Jurgita Jagminaitė" userId="54af9ed6-3b5e-45e8-87f0-a032878ab804" providerId="ADAL" clId="{1034308C-0F9A-4FAF-83B5-C88251413DF9}" dt="2026-01-27T18:33:30.908" v="4576" actId="20577"/>
          <ac:spMkLst>
            <pc:docMk/>
            <pc:sldMk cId="3138846566" sldId="342"/>
            <ac:spMk id="4" creationId="{35F0F790-DE85-FE1D-EEB3-EB0F60C3560C}"/>
          </ac:spMkLst>
        </pc:spChg>
        <pc:spChg chg="mod ord">
          <ac:chgData name="Jurgita Jagminaitė" userId="54af9ed6-3b5e-45e8-87f0-a032878ab804" providerId="ADAL" clId="{1034308C-0F9A-4FAF-83B5-C88251413DF9}" dt="2026-01-06T23:51:40.754" v="4271" actId="700"/>
          <ac:spMkLst>
            <pc:docMk/>
            <pc:sldMk cId="3138846566" sldId="342"/>
            <ac:spMk id="5" creationId="{D105CD3A-C456-EA46-C181-21DB0EE3C1C8}"/>
          </ac:spMkLst>
        </pc:spChg>
        <pc:picChg chg="add mod">
          <ac:chgData name="Jurgita Jagminaitė" userId="54af9ed6-3b5e-45e8-87f0-a032878ab804" providerId="ADAL" clId="{1034308C-0F9A-4FAF-83B5-C88251413DF9}" dt="2026-01-27T19:46:45.995" v="5165" actId="1076"/>
          <ac:picMkLst>
            <pc:docMk/>
            <pc:sldMk cId="3138846566" sldId="342"/>
            <ac:picMk id="7" creationId="{44B782B4-C981-DBD3-0F3A-A8DB99811574}"/>
          </ac:picMkLst>
        </pc:picChg>
        <pc:picChg chg="add del mod">
          <ac:chgData name="Jurgita Jagminaitė" userId="54af9ed6-3b5e-45e8-87f0-a032878ab804" providerId="ADAL" clId="{1034308C-0F9A-4FAF-83B5-C88251413DF9}" dt="2026-01-27T18:26:56.835" v="4473" actId="478"/>
          <ac:picMkLst>
            <pc:docMk/>
            <pc:sldMk cId="3138846566" sldId="342"/>
            <ac:picMk id="8" creationId="{9FC77B3A-AF92-F98C-C036-D0B98D735F0D}"/>
          </ac:picMkLst>
        </pc:picChg>
        <pc:picChg chg="add del mod">
          <ac:chgData name="Jurgita Jagminaitė" userId="54af9ed6-3b5e-45e8-87f0-a032878ab804" providerId="ADAL" clId="{1034308C-0F9A-4FAF-83B5-C88251413DF9}" dt="2026-01-27T18:33:00.728" v="4574" actId="478"/>
          <ac:picMkLst>
            <pc:docMk/>
            <pc:sldMk cId="3138846566" sldId="342"/>
            <ac:picMk id="9" creationId="{D8125CC1-6CA0-5FBD-360B-E21FB5052BFD}"/>
          </ac:picMkLst>
        </pc:picChg>
      </pc:sldChg>
      <pc:sldChg chg="addSp delSp modSp add mod ord modClrScheme chgLayout">
        <pc:chgData name="Jurgita Jagminaitė" userId="54af9ed6-3b5e-45e8-87f0-a032878ab804" providerId="ADAL" clId="{1034308C-0F9A-4FAF-83B5-C88251413DF9}" dt="2026-01-27T19:44:58.538" v="5145" actId="1076"/>
        <pc:sldMkLst>
          <pc:docMk/>
          <pc:sldMk cId="1327118989" sldId="346"/>
        </pc:sldMkLst>
        <pc:spChg chg="mod ord">
          <ac:chgData name="Jurgita Jagminaitė" userId="54af9ed6-3b5e-45e8-87f0-a032878ab804" providerId="ADAL" clId="{1034308C-0F9A-4FAF-83B5-C88251413DF9}" dt="2026-01-27T18:53:42.325" v="4762" actId="20577"/>
          <ac:spMkLst>
            <pc:docMk/>
            <pc:sldMk cId="1327118989" sldId="346"/>
            <ac:spMk id="2" creationId="{99D1AEAA-B855-CBAB-95BD-E407F9B1E805}"/>
          </ac:spMkLst>
        </pc:spChg>
        <pc:spChg chg="mod ord">
          <ac:chgData name="Jurgita Jagminaitė" userId="54af9ed6-3b5e-45e8-87f0-a032878ab804" providerId="ADAL" clId="{1034308C-0F9A-4FAF-83B5-C88251413DF9}" dt="2026-01-06T23:50:29.066" v="4265" actId="700"/>
          <ac:spMkLst>
            <pc:docMk/>
            <pc:sldMk cId="1327118989" sldId="346"/>
            <ac:spMk id="3" creationId="{C29CEFE8-BE66-52FB-1121-85E26DCE13BD}"/>
          </ac:spMkLst>
        </pc:spChg>
        <pc:spChg chg="mod ord">
          <ac:chgData name="Jurgita Jagminaitė" userId="54af9ed6-3b5e-45e8-87f0-a032878ab804" providerId="ADAL" clId="{1034308C-0F9A-4FAF-83B5-C88251413DF9}" dt="2026-01-27T19:44:38.341" v="5132" actId="14100"/>
          <ac:spMkLst>
            <pc:docMk/>
            <pc:sldMk cId="1327118989" sldId="346"/>
            <ac:spMk id="4" creationId="{206A541A-3EEC-EC0A-A354-C4FB63E6A71A}"/>
          </ac:spMkLst>
        </pc:spChg>
        <pc:spChg chg="mod ord">
          <ac:chgData name="Jurgita Jagminaitė" userId="54af9ed6-3b5e-45e8-87f0-a032878ab804" providerId="ADAL" clId="{1034308C-0F9A-4FAF-83B5-C88251413DF9}" dt="2026-01-27T18:56:18.297" v="4805" actId="255"/>
          <ac:spMkLst>
            <pc:docMk/>
            <pc:sldMk cId="1327118989" sldId="346"/>
            <ac:spMk id="5" creationId="{B87E110E-A521-2C61-9BEA-F055D84180ED}"/>
          </ac:spMkLst>
        </pc:spChg>
        <pc:picChg chg="mod">
          <ac:chgData name="Jurgita Jagminaitė" userId="54af9ed6-3b5e-45e8-87f0-a032878ab804" providerId="ADAL" clId="{1034308C-0F9A-4FAF-83B5-C88251413DF9}" dt="2026-01-27T19:44:58.538" v="5145" actId="1076"/>
          <ac:picMkLst>
            <pc:docMk/>
            <pc:sldMk cId="1327118989" sldId="346"/>
            <ac:picMk id="6" creationId="{81E00D57-2C9A-1AF8-FC04-E40C1B99CA7F}"/>
          </ac:picMkLst>
        </pc:picChg>
        <pc:picChg chg="add del mod">
          <ac:chgData name="Jurgita Jagminaitė" userId="54af9ed6-3b5e-45e8-87f0-a032878ab804" providerId="ADAL" clId="{1034308C-0F9A-4FAF-83B5-C88251413DF9}" dt="2026-01-27T18:53:47.329" v="4763" actId="478"/>
          <ac:picMkLst>
            <pc:docMk/>
            <pc:sldMk cId="1327118989" sldId="346"/>
            <ac:picMk id="8" creationId="{AB12D896-2A94-A8F1-2D90-9C4E63100B21}"/>
          </ac:picMkLst>
        </pc:picChg>
      </pc:sldChg>
      <pc:sldChg chg="addSp delSp modSp add mod ord modClrScheme chgLayout">
        <pc:chgData name="Jurgita Jagminaitė" userId="54af9ed6-3b5e-45e8-87f0-a032878ab804" providerId="ADAL" clId="{1034308C-0F9A-4FAF-83B5-C88251413DF9}" dt="2026-01-27T19:47:19.608" v="5176" actId="1076"/>
        <pc:sldMkLst>
          <pc:docMk/>
          <pc:sldMk cId="2844844927" sldId="347"/>
        </pc:sldMkLst>
        <pc:spChg chg="mod ord">
          <ac:chgData name="Jurgita Jagminaitė" userId="54af9ed6-3b5e-45e8-87f0-a032878ab804" providerId="ADAL" clId="{1034308C-0F9A-4FAF-83B5-C88251413DF9}" dt="2026-01-06T23:44:30.659" v="4219" actId="255"/>
          <ac:spMkLst>
            <pc:docMk/>
            <pc:sldMk cId="2844844927" sldId="347"/>
            <ac:spMk id="2" creationId="{4EB49B88-CBC5-742F-6044-B929882AD651}"/>
          </ac:spMkLst>
        </pc:spChg>
        <pc:spChg chg="mod ord">
          <ac:chgData name="Jurgita Jagminaitė" userId="54af9ed6-3b5e-45e8-87f0-a032878ab804" providerId="ADAL" clId="{1034308C-0F9A-4FAF-83B5-C88251413DF9}" dt="2026-01-27T18:57:06.533" v="4812" actId="5793"/>
          <ac:spMkLst>
            <pc:docMk/>
            <pc:sldMk cId="2844844927" sldId="347"/>
            <ac:spMk id="3" creationId="{B7FC0ECE-1A57-BF89-05F0-7BB1D0C23D36}"/>
          </ac:spMkLst>
        </pc:spChg>
        <pc:spChg chg="mod ord">
          <ac:chgData name="Jurgita Jagminaitė" userId="54af9ed6-3b5e-45e8-87f0-a032878ab804" providerId="ADAL" clId="{1034308C-0F9A-4FAF-83B5-C88251413DF9}" dt="2026-01-06T23:37:12.746" v="4172" actId="26606"/>
          <ac:spMkLst>
            <pc:docMk/>
            <pc:sldMk cId="2844844927" sldId="347"/>
            <ac:spMk id="4" creationId="{103F7BAD-609D-3BFD-5900-A0ABEF6823B0}"/>
          </ac:spMkLst>
        </pc:spChg>
        <pc:picChg chg="add mod">
          <ac:chgData name="Jurgita Jagminaitė" userId="54af9ed6-3b5e-45e8-87f0-a032878ab804" providerId="ADAL" clId="{1034308C-0F9A-4FAF-83B5-C88251413DF9}" dt="2026-01-27T19:47:19.608" v="5176" actId="1076"/>
          <ac:picMkLst>
            <pc:docMk/>
            <pc:sldMk cId="2844844927" sldId="347"/>
            <ac:picMk id="7" creationId="{2254D141-8319-E84B-9DDA-CB6A649978E3}"/>
          </ac:picMkLst>
        </pc:picChg>
      </pc:sldChg>
      <pc:sldChg chg="delSp modSp add del mod ord modClrScheme chgLayout">
        <pc:chgData name="Jurgita Jagminaitė" userId="54af9ed6-3b5e-45e8-87f0-a032878ab804" providerId="ADAL" clId="{1034308C-0F9A-4FAF-83B5-C88251413DF9}" dt="2026-01-27T18:57:33.467" v="4813" actId="2696"/>
        <pc:sldMkLst>
          <pc:docMk/>
          <pc:sldMk cId="523223183" sldId="349"/>
        </pc:sldMkLst>
        <pc:spChg chg="mod ord">
          <ac:chgData name="Jurgita Jagminaitė" userId="54af9ed6-3b5e-45e8-87f0-a032878ab804" providerId="ADAL" clId="{1034308C-0F9A-4FAF-83B5-C88251413DF9}" dt="2026-01-27T18:50:06.516" v="4710" actId="14100"/>
          <ac:spMkLst>
            <pc:docMk/>
            <pc:sldMk cId="523223183" sldId="349"/>
            <ac:spMk id="2" creationId="{CEFC726C-27FE-0FF0-A35E-A3211B2CDF19}"/>
          </ac:spMkLst>
        </pc:spChg>
        <pc:spChg chg="mod ord">
          <ac:chgData name="Jurgita Jagminaitė" userId="54af9ed6-3b5e-45e8-87f0-a032878ab804" providerId="ADAL" clId="{1034308C-0F9A-4FAF-83B5-C88251413DF9}" dt="2026-01-27T18:49:52.194" v="4708" actId="20577"/>
          <ac:spMkLst>
            <pc:docMk/>
            <pc:sldMk cId="523223183" sldId="349"/>
            <ac:spMk id="4" creationId="{DEA38DED-C354-7C9C-38E6-46FEECD0CEAC}"/>
          </ac:spMkLst>
        </pc:spChg>
        <pc:spChg chg="mod ord">
          <ac:chgData name="Jurgita Jagminaitė" userId="54af9ed6-3b5e-45e8-87f0-a032878ab804" providerId="ADAL" clId="{1034308C-0F9A-4FAF-83B5-C88251413DF9}" dt="2026-01-27T18:49:39.449" v="4705" actId="20577"/>
          <ac:spMkLst>
            <pc:docMk/>
            <pc:sldMk cId="523223183" sldId="349"/>
            <ac:spMk id="5" creationId="{7776AF73-4C69-A420-6D8C-1261A37B7BC7}"/>
          </ac:spMkLst>
        </pc:spChg>
        <pc:picChg chg="mod">
          <ac:chgData name="Jurgita Jagminaitė" userId="54af9ed6-3b5e-45e8-87f0-a032878ab804" providerId="ADAL" clId="{1034308C-0F9A-4FAF-83B5-C88251413DF9}" dt="2026-01-27T18:50:02.934" v="4709" actId="1076"/>
          <ac:picMkLst>
            <pc:docMk/>
            <pc:sldMk cId="523223183" sldId="349"/>
            <ac:picMk id="6" creationId="{5E18A642-CF17-1BCE-107A-50D73E44BB9E}"/>
          </ac:picMkLst>
        </pc:picChg>
        <pc:picChg chg="del mod">
          <ac:chgData name="Jurgita Jagminaitė" userId="54af9ed6-3b5e-45e8-87f0-a032878ab804" providerId="ADAL" clId="{1034308C-0F9A-4FAF-83B5-C88251413DF9}" dt="2026-01-27T18:49:44.920" v="4706" actId="478"/>
          <ac:picMkLst>
            <pc:docMk/>
            <pc:sldMk cId="523223183" sldId="349"/>
            <ac:picMk id="8" creationId="{3481B95A-E605-02FA-8D5F-27605F6840D9}"/>
          </ac:picMkLst>
        </pc:picChg>
      </pc:sldChg>
      <pc:sldChg chg="addSp delSp modSp add mod">
        <pc:chgData name="Jurgita Jagminaitė" userId="54af9ed6-3b5e-45e8-87f0-a032878ab804" providerId="ADAL" clId="{1034308C-0F9A-4FAF-83B5-C88251413DF9}" dt="2026-01-27T18:48:28.939" v="4703"/>
        <pc:sldMkLst>
          <pc:docMk/>
          <pc:sldMk cId="4120874446" sldId="351"/>
        </pc:sldMkLst>
        <pc:spChg chg="mod">
          <ac:chgData name="Jurgita Jagminaitė" userId="54af9ed6-3b5e-45e8-87f0-a032878ab804" providerId="ADAL" clId="{1034308C-0F9A-4FAF-83B5-C88251413DF9}" dt="2026-01-27T18:47:02.167" v="4702" actId="123"/>
          <ac:spMkLst>
            <pc:docMk/>
            <pc:sldMk cId="4120874446" sldId="351"/>
            <ac:spMk id="2" creationId="{643D4729-C815-5CE9-F713-56DA5148FBF0}"/>
          </ac:spMkLst>
        </pc:spChg>
        <pc:spChg chg="mod">
          <ac:chgData name="Jurgita Jagminaitė" userId="54af9ed6-3b5e-45e8-87f0-a032878ab804" providerId="ADAL" clId="{1034308C-0F9A-4FAF-83B5-C88251413DF9}" dt="2026-01-27T18:44:29.062" v="4673" actId="20577"/>
          <ac:spMkLst>
            <pc:docMk/>
            <pc:sldMk cId="4120874446" sldId="351"/>
            <ac:spMk id="4" creationId="{E8683AA6-F68B-1BDA-1E3B-C4BDD64225DD}"/>
          </ac:spMkLst>
        </pc:spChg>
        <pc:picChg chg="add">
          <ac:chgData name="Jurgita Jagminaitė" userId="54af9ed6-3b5e-45e8-87f0-a032878ab804" providerId="ADAL" clId="{1034308C-0F9A-4FAF-83B5-C88251413DF9}" dt="2026-01-27T18:48:28.939" v="4703"/>
          <ac:picMkLst>
            <pc:docMk/>
            <pc:sldMk cId="4120874446" sldId="351"/>
            <ac:picMk id="6" creationId="{8F91C0BE-2B0B-AE4A-91A7-A1E0539AF9D0}"/>
          </ac:picMkLst>
        </pc:picChg>
        <pc:picChg chg="mod">
          <ac:chgData name="Jurgita Jagminaitė" userId="54af9ed6-3b5e-45e8-87f0-a032878ab804" providerId="ADAL" clId="{1034308C-0F9A-4FAF-83B5-C88251413DF9}" dt="2026-01-06T22:52:46.134" v="3200" actId="14100"/>
          <ac:picMkLst>
            <pc:docMk/>
            <pc:sldMk cId="4120874446" sldId="351"/>
            <ac:picMk id="7" creationId="{DF8230B7-3D25-0155-6DF5-F670108A58B7}"/>
          </ac:picMkLst>
        </pc:picChg>
      </pc:sldChg>
      <pc:sldChg chg="addSp delSp modSp add mod ord">
        <pc:chgData name="Jurgita Jagminaitė" userId="54af9ed6-3b5e-45e8-87f0-a032878ab804" providerId="ADAL" clId="{1034308C-0F9A-4FAF-83B5-C88251413DF9}" dt="2026-01-27T18:37:57.091" v="4615" actId="1076"/>
        <pc:sldMkLst>
          <pc:docMk/>
          <pc:sldMk cId="3356662708" sldId="354"/>
        </pc:sldMkLst>
        <pc:spChg chg="mod">
          <ac:chgData name="Jurgita Jagminaitė" userId="54af9ed6-3b5e-45e8-87f0-a032878ab804" providerId="ADAL" clId="{1034308C-0F9A-4FAF-83B5-C88251413DF9}" dt="2026-01-06T23:43:46.109" v="4216" actId="27636"/>
          <ac:spMkLst>
            <pc:docMk/>
            <pc:sldMk cId="3356662708" sldId="354"/>
            <ac:spMk id="2" creationId="{DE1689F6-D47F-4DB2-B192-1E4AD3E5EDE8}"/>
          </ac:spMkLst>
        </pc:spChg>
        <pc:picChg chg="add mod">
          <ac:chgData name="Jurgita Jagminaitė" userId="54af9ed6-3b5e-45e8-87f0-a032878ab804" providerId="ADAL" clId="{1034308C-0F9A-4FAF-83B5-C88251413DF9}" dt="2026-01-27T18:37:57.091" v="4615" actId="1076"/>
          <ac:picMkLst>
            <pc:docMk/>
            <pc:sldMk cId="3356662708" sldId="354"/>
            <ac:picMk id="5" creationId="{412BD8C4-5CB4-DEE7-A204-700A4AAF572A}"/>
          </ac:picMkLst>
        </pc:picChg>
        <pc:picChg chg="del mod">
          <ac:chgData name="Jurgita Jagminaitė" userId="54af9ed6-3b5e-45e8-87f0-a032878ab804" providerId="ADAL" clId="{1034308C-0F9A-4FAF-83B5-C88251413DF9}" dt="2026-01-27T18:36:01.217" v="4583" actId="478"/>
          <ac:picMkLst>
            <pc:docMk/>
            <pc:sldMk cId="3356662708" sldId="354"/>
            <ac:picMk id="6" creationId="{FBFB36B0-E672-903E-67C5-C3BE72BF1F1C}"/>
          </ac:picMkLst>
        </pc:picChg>
      </pc:sldChg>
      <pc:sldChg chg="modSp add mod">
        <pc:chgData name="Jurgita Jagminaitė" userId="54af9ed6-3b5e-45e8-87f0-a032878ab804" providerId="ADAL" clId="{1034308C-0F9A-4FAF-83B5-C88251413DF9}" dt="2026-01-27T18:40:11.755" v="4642" actId="1076"/>
        <pc:sldMkLst>
          <pc:docMk/>
          <pc:sldMk cId="2717331680" sldId="355"/>
        </pc:sldMkLst>
        <pc:spChg chg="mod">
          <ac:chgData name="Jurgita Jagminaitė" userId="54af9ed6-3b5e-45e8-87f0-a032878ab804" providerId="ADAL" clId="{1034308C-0F9A-4FAF-83B5-C88251413DF9}" dt="2026-01-07T08:21:48.562" v="4334" actId="20577"/>
          <ac:spMkLst>
            <pc:docMk/>
            <pc:sldMk cId="2717331680" sldId="355"/>
            <ac:spMk id="3" creationId="{E709ED22-3314-57F5-434B-5621DA771B09}"/>
          </ac:spMkLst>
        </pc:spChg>
        <pc:picChg chg="mod">
          <ac:chgData name="Jurgita Jagminaitė" userId="54af9ed6-3b5e-45e8-87f0-a032878ab804" providerId="ADAL" clId="{1034308C-0F9A-4FAF-83B5-C88251413DF9}" dt="2026-01-27T18:40:11.755" v="4642" actId="1076"/>
          <ac:picMkLst>
            <pc:docMk/>
            <pc:sldMk cId="2717331680" sldId="355"/>
            <ac:picMk id="7" creationId="{838D4F87-787A-4F81-445E-E53B701172C4}"/>
          </ac:picMkLst>
        </pc:picChg>
      </pc:sldChg>
      <pc:sldChg chg="modSp add mod ord">
        <pc:chgData name="Jurgita Jagminaitė" userId="54af9ed6-3b5e-45e8-87f0-a032878ab804" providerId="ADAL" clId="{1034308C-0F9A-4FAF-83B5-C88251413DF9}" dt="2026-01-27T19:47:39.603" v="5181" actId="14100"/>
        <pc:sldMkLst>
          <pc:docMk/>
          <pc:sldMk cId="4040986155" sldId="356"/>
        </pc:sldMkLst>
        <pc:spChg chg="mod">
          <ac:chgData name="Jurgita Jagminaitė" userId="54af9ed6-3b5e-45e8-87f0-a032878ab804" providerId="ADAL" clId="{1034308C-0F9A-4FAF-83B5-C88251413DF9}" dt="2026-01-06T23:48:25.925" v="4256" actId="14100"/>
          <ac:spMkLst>
            <pc:docMk/>
            <pc:sldMk cId="4040986155" sldId="356"/>
            <ac:spMk id="2" creationId="{5A49DE14-EA64-F323-313E-9D39D8C51843}"/>
          </ac:spMkLst>
        </pc:spChg>
        <pc:picChg chg="mod">
          <ac:chgData name="Jurgita Jagminaitė" userId="54af9ed6-3b5e-45e8-87f0-a032878ab804" providerId="ADAL" clId="{1034308C-0F9A-4FAF-83B5-C88251413DF9}" dt="2026-01-27T19:47:39.603" v="5181" actId="14100"/>
          <ac:picMkLst>
            <pc:docMk/>
            <pc:sldMk cId="4040986155" sldId="356"/>
            <ac:picMk id="7" creationId="{D3CCEE89-96AA-F272-4C56-F7C504D8EDF2}"/>
          </ac:picMkLst>
        </pc:picChg>
      </pc:sldChg>
      <pc:sldChg chg="modSp add mod ord">
        <pc:chgData name="Jurgita Jagminaitė" userId="54af9ed6-3b5e-45e8-87f0-a032878ab804" providerId="ADAL" clId="{1034308C-0F9A-4FAF-83B5-C88251413DF9}" dt="2026-01-27T19:46:55.329" v="5170" actId="14100"/>
        <pc:sldMkLst>
          <pc:docMk/>
          <pc:sldMk cId="1857295040" sldId="357"/>
        </pc:sldMkLst>
        <pc:spChg chg="mod">
          <ac:chgData name="Jurgita Jagminaitė" userId="54af9ed6-3b5e-45e8-87f0-a032878ab804" providerId="ADAL" clId="{1034308C-0F9A-4FAF-83B5-C88251413DF9}" dt="2026-01-06T23:42:44" v="4212" actId="255"/>
          <ac:spMkLst>
            <pc:docMk/>
            <pc:sldMk cId="1857295040" sldId="357"/>
            <ac:spMk id="2" creationId="{57BF367B-1427-AB67-5E7C-1B314FE28AA2}"/>
          </ac:spMkLst>
        </pc:spChg>
        <pc:picChg chg="mod">
          <ac:chgData name="Jurgita Jagminaitė" userId="54af9ed6-3b5e-45e8-87f0-a032878ab804" providerId="ADAL" clId="{1034308C-0F9A-4FAF-83B5-C88251413DF9}" dt="2026-01-27T19:46:55.329" v="5170" actId="14100"/>
          <ac:picMkLst>
            <pc:docMk/>
            <pc:sldMk cId="1857295040" sldId="357"/>
            <ac:picMk id="7" creationId="{B28603AB-9171-E2BD-D449-A6A99776393F}"/>
          </ac:picMkLst>
        </pc:picChg>
      </pc:sldChg>
      <pc:sldChg chg="addSp delSp modSp new mod ord">
        <pc:chgData name="Jurgita Jagminaitė" userId="54af9ed6-3b5e-45e8-87f0-a032878ab804" providerId="ADAL" clId="{1034308C-0F9A-4FAF-83B5-C88251413DF9}" dt="2026-01-27T18:25:18.955" v="4471" actId="14100"/>
        <pc:sldMkLst>
          <pc:docMk/>
          <pc:sldMk cId="1775861987" sldId="358"/>
        </pc:sldMkLst>
        <pc:spChg chg="mod">
          <ac:chgData name="Jurgita Jagminaitė" userId="54af9ed6-3b5e-45e8-87f0-a032878ab804" providerId="ADAL" clId="{1034308C-0F9A-4FAF-83B5-C88251413DF9}" dt="2026-01-27T18:24:43.583" v="4466" actId="26606"/>
          <ac:spMkLst>
            <pc:docMk/>
            <pc:sldMk cId="1775861987" sldId="358"/>
            <ac:spMk id="2" creationId="{992296BF-9079-7C26-9C27-185B3BF027F3}"/>
          </ac:spMkLst>
        </pc:spChg>
        <pc:spChg chg="del">
          <ac:chgData name="Jurgita Jagminaitė" userId="54af9ed6-3b5e-45e8-87f0-a032878ab804" providerId="ADAL" clId="{1034308C-0F9A-4FAF-83B5-C88251413DF9}" dt="2026-01-27T18:24:31.254" v="4460" actId="931"/>
          <ac:spMkLst>
            <pc:docMk/>
            <pc:sldMk cId="1775861987" sldId="358"/>
            <ac:spMk id="3" creationId="{42DF0249-C05E-4800-2CCA-ED261488CC95}"/>
          </ac:spMkLst>
        </pc:spChg>
        <pc:spChg chg="mod">
          <ac:chgData name="Jurgita Jagminaitė" userId="54af9ed6-3b5e-45e8-87f0-a032878ab804" providerId="ADAL" clId="{1034308C-0F9A-4FAF-83B5-C88251413DF9}" dt="2026-01-27T18:24:43.583" v="4466" actId="26606"/>
          <ac:spMkLst>
            <pc:docMk/>
            <pc:sldMk cId="1775861987" sldId="358"/>
            <ac:spMk id="4" creationId="{6802510F-788C-9CA3-99BD-46FC05E1CA4A}"/>
          </ac:spMkLst>
        </pc:spChg>
        <pc:picChg chg="add mod">
          <ac:chgData name="Jurgita Jagminaitė" userId="54af9ed6-3b5e-45e8-87f0-a032878ab804" providerId="ADAL" clId="{1034308C-0F9A-4FAF-83B5-C88251413DF9}" dt="2026-01-27T18:25:18.955" v="4471" actId="14100"/>
          <ac:picMkLst>
            <pc:docMk/>
            <pc:sldMk cId="1775861987" sldId="358"/>
            <ac:picMk id="6" creationId="{07F55A73-6EB9-68CB-CE24-90A4C385B9A9}"/>
          </ac:picMkLst>
        </pc:picChg>
      </pc:sldChg>
      <pc:sldChg chg="delSp modSp add del mod">
        <pc:chgData name="Jurgita Jagminaitė" userId="54af9ed6-3b5e-45e8-87f0-a032878ab804" providerId="ADAL" clId="{1034308C-0F9A-4FAF-83B5-C88251413DF9}" dt="2026-01-27T19:48:08.662" v="5182" actId="2696"/>
        <pc:sldMkLst>
          <pc:docMk/>
          <pc:sldMk cId="4144363995" sldId="359"/>
        </pc:sldMkLst>
        <pc:spChg chg="mod">
          <ac:chgData name="Jurgita Jagminaitė" userId="54af9ed6-3b5e-45e8-87f0-a032878ab804" providerId="ADAL" clId="{1034308C-0F9A-4FAF-83B5-C88251413DF9}" dt="2026-01-27T19:11:20.203" v="4913" actId="113"/>
          <ac:spMkLst>
            <pc:docMk/>
            <pc:sldMk cId="4144363995" sldId="359"/>
            <ac:spMk id="2" creationId="{401285F9-4CA1-F4CE-5C0E-F5B78B4161BA}"/>
          </ac:spMkLst>
        </pc:spChg>
        <pc:spChg chg="mod">
          <ac:chgData name="Jurgita Jagminaitė" userId="54af9ed6-3b5e-45e8-87f0-a032878ab804" providerId="ADAL" clId="{1034308C-0F9A-4FAF-83B5-C88251413DF9}" dt="2026-01-27T19:11:24.432" v="4914" actId="20577"/>
          <ac:spMkLst>
            <pc:docMk/>
            <pc:sldMk cId="4144363995" sldId="359"/>
            <ac:spMk id="4" creationId="{FC75503E-537E-DCF6-5404-149E4B482F66}"/>
          </ac:spMkLst>
        </pc:spChg>
        <pc:spChg chg="mod">
          <ac:chgData name="Jurgita Jagminaitė" userId="54af9ed6-3b5e-45e8-87f0-a032878ab804" providerId="ADAL" clId="{1034308C-0F9A-4FAF-83B5-C88251413DF9}" dt="2026-01-27T19:05:09.688" v="4879" actId="20577"/>
          <ac:spMkLst>
            <pc:docMk/>
            <pc:sldMk cId="4144363995" sldId="359"/>
            <ac:spMk id="5" creationId="{5BC3F354-648D-C72A-A981-EDBF70611B2A}"/>
          </ac:spMkLst>
        </pc:spChg>
        <pc:picChg chg="del">
          <ac:chgData name="Jurgita Jagminaitė" userId="54af9ed6-3b5e-45e8-87f0-a032878ab804" providerId="ADAL" clId="{1034308C-0F9A-4FAF-83B5-C88251413DF9}" dt="2026-01-27T19:08:48.709" v="4883" actId="478"/>
          <ac:picMkLst>
            <pc:docMk/>
            <pc:sldMk cId="4144363995" sldId="359"/>
            <ac:picMk id="7" creationId="{64FA0A0F-EF2C-AF5B-DCFD-8AABB7A655AF}"/>
          </ac:picMkLst>
        </pc:picChg>
      </pc:sldChg>
      <pc:sldChg chg="addSp delSp modSp add mod ord">
        <pc:chgData name="Jurgita Jagminaitė" userId="54af9ed6-3b5e-45e8-87f0-a032878ab804" providerId="ADAL" clId="{1034308C-0F9A-4FAF-83B5-C88251413DF9}" dt="2026-01-27T19:20:28.529" v="5023" actId="1076"/>
        <pc:sldMkLst>
          <pc:docMk/>
          <pc:sldMk cId="2068336664" sldId="360"/>
        </pc:sldMkLst>
        <pc:spChg chg="mod">
          <ac:chgData name="Jurgita Jagminaitė" userId="54af9ed6-3b5e-45e8-87f0-a032878ab804" providerId="ADAL" clId="{1034308C-0F9A-4FAF-83B5-C88251413DF9}" dt="2026-01-27T19:15:02.436" v="4965" actId="26606"/>
          <ac:spMkLst>
            <pc:docMk/>
            <pc:sldMk cId="2068336664" sldId="360"/>
            <ac:spMk id="2" creationId="{0D2CC335-3DD1-E57E-F9A8-2D8F3F804D41}"/>
          </ac:spMkLst>
        </pc:spChg>
        <pc:spChg chg="mod">
          <ac:chgData name="Jurgita Jagminaitė" userId="54af9ed6-3b5e-45e8-87f0-a032878ab804" providerId="ADAL" clId="{1034308C-0F9A-4FAF-83B5-C88251413DF9}" dt="2026-01-27T19:15:02.436" v="4965" actId="26606"/>
          <ac:spMkLst>
            <pc:docMk/>
            <pc:sldMk cId="2068336664" sldId="360"/>
            <ac:spMk id="3" creationId="{DD4553CD-B3C1-A54B-469C-1E9A3F0F0013}"/>
          </ac:spMkLst>
        </pc:spChg>
        <pc:spChg chg="ord">
          <ac:chgData name="Jurgita Jagminaitė" userId="54af9ed6-3b5e-45e8-87f0-a032878ab804" providerId="ADAL" clId="{1034308C-0F9A-4FAF-83B5-C88251413DF9}" dt="2026-01-27T19:15:02.436" v="4965" actId="26606"/>
          <ac:spMkLst>
            <pc:docMk/>
            <pc:sldMk cId="2068336664" sldId="360"/>
            <ac:spMk id="4" creationId="{B2EBB379-3B8F-D17A-2B05-E1AEE3CBDBB4}"/>
          </ac:spMkLst>
        </pc:spChg>
        <pc:picChg chg="add del mod">
          <ac:chgData name="Jurgita Jagminaitė" userId="54af9ed6-3b5e-45e8-87f0-a032878ab804" providerId="ADAL" clId="{1034308C-0F9A-4FAF-83B5-C88251413DF9}" dt="2026-01-27T19:20:00.851" v="5021" actId="21"/>
          <ac:picMkLst>
            <pc:docMk/>
            <pc:sldMk cId="2068336664" sldId="360"/>
            <ac:picMk id="5" creationId="{5B060084-A0A6-DC30-091C-5F73A38A8623}"/>
          </ac:picMkLst>
        </pc:picChg>
        <pc:picChg chg="add mod">
          <ac:chgData name="Jurgita Jagminaitė" userId="54af9ed6-3b5e-45e8-87f0-a032878ab804" providerId="ADAL" clId="{1034308C-0F9A-4FAF-83B5-C88251413DF9}" dt="2026-01-27T19:20:28.529" v="5023" actId="1076"/>
          <ac:picMkLst>
            <pc:docMk/>
            <pc:sldMk cId="2068336664" sldId="360"/>
            <ac:picMk id="6" creationId="{976A9453-94F1-9E12-7878-E823685D7EEE}"/>
          </ac:picMkLst>
        </pc:picChg>
        <pc:picChg chg="del">
          <ac:chgData name="Jurgita Jagminaitė" userId="54af9ed6-3b5e-45e8-87f0-a032878ab804" providerId="ADAL" clId="{1034308C-0F9A-4FAF-83B5-C88251413DF9}" dt="2026-01-27T19:13:30.462" v="4940" actId="478"/>
          <ac:picMkLst>
            <pc:docMk/>
            <pc:sldMk cId="2068336664" sldId="360"/>
            <ac:picMk id="7" creationId="{68985E17-78E2-684A-1C9B-3A08D301A65F}"/>
          </ac:picMkLst>
        </pc:picChg>
      </pc:sldChg>
      <pc:sldChg chg="addSp delSp modSp add mod modClrScheme chgLayout">
        <pc:chgData name="Jurgita Jagminaitė" userId="54af9ed6-3b5e-45e8-87f0-a032878ab804" providerId="ADAL" clId="{1034308C-0F9A-4FAF-83B5-C88251413DF9}" dt="2026-01-28T10:26:26.018" v="5186" actId="113"/>
        <pc:sldMkLst>
          <pc:docMk/>
          <pc:sldMk cId="836928970" sldId="361"/>
        </pc:sldMkLst>
        <pc:spChg chg="mod ord">
          <ac:chgData name="Jurgita Jagminaitė" userId="54af9ed6-3b5e-45e8-87f0-a032878ab804" providerId="ADAL" clId="{1034308C-0F9A-4FAF-83B5-C88251413DF9}" dt="2026-01-27T19:48:53.347" v="5184" actId="14100"/>
          <ac:spMkLst>
            <pc:docMk/>
            <pc:sldMk cId="836928970" sldId="361"/>
            <ac:spMk id="2" creationId="{FAEE37CF-28C9-30D4-6E83-1A1226676136}"/>
          </ac:spMkLst>
        </pc:spChg>
        <pc:spChg chg="del mod">
          <ac:chgData name="Jurgita Jagminaitė" userId="54af9ed6-3b5e-45e8-87f0-a032878ab804" providerId="ADAL" clId="{1034308C-0F9A-4FAF-83B5-C88251413DF9}" dt="2026-01-27T19:34:49.358" v="5028" actId="478"/>
          <ac:spMkLst>
            <pc:docMk/>
            <pc:sldMk cId="836928970" sldId="361"/>
            <ac:spMk id="3" creationId="{FA6E5B80-3A51-D470-7578-8C09064579E3}"/>
          </ac:spMkLst>
        </pc:spChg>
        <pc:spChg chg="mod ord">
          <ac:chgData name="Jurgita Jagminaitė" userId="54af9ed6-3b5e-45e8-87f0-a032878ab804" providerId="ADAL" clId="{1034308C-0F9A-4FAF-83B5-C88251413DF9}" dt="2026-01-27T19:18:10.379" v="5002" actId="26606"/>
          <ac:spMkLst>
            <pc:docMk/>
            <pc:sldMk cId="836928970" sldId="361"/>
            <ac:spMk id="4" creationId="{A0B3B9D3-CF59-9E55-2C43-929E90E3F3F7}"/>
          </ac:spMkLst>
        </pc:spChg>
        <pc:spChg chg="add mod">
          <ac:chgData name="Jurgita Jagminaitė" userId="54af9ed6-3b5e-45e8-87f0-a032878ab804" providerId="ADAL" clId="{1034308C-0F9A-4FAF-83B5-C88251413DF9}" dt="2026-01-28T10:26:26.018" v="5186" actId="113"/>
          <ac:spMkLst>
            <pc:docMk/>
            <pc:sldMk cId="836928970" sldId="361"/>
            <ac:spMk id="9" creationId="{60E55C56-4499-4AF0-FBF7-FF6F228728FE}"/>
          </ac:spMkLst>
        </pc:spChg>
        <pc:picChg chg="del">
          <ac:chgData name="Jurgita Jagminaitė" userId="54af9ed6-3b5e-45e8-87f0-a032878ab804" providerId="ADAL" clId="{1034308C-0F9A-4FAF-83B5-C88251413DF9}" dt="2026-01-27T19:17:42.264" v="4990" actId="478"/>
          <ac:picMkLst>
            <pc:docMk/>
            <pc:sldMk cId="836928970" sldId="361"/>
            <ac:picMk id="5" creationId="{A30B107D-14CE-E3E7-5184-1BA8D16E3DFF}"/>
          </ac:picMkLst>
        </pc:picChg>
        <pc:picChg chg="add del mod">
          <ac:chgData name="Jurgita Jagminaitė" userId="54af9ed6-3b5e-45e8-87f0-a032878ab804" providerId="ADAL" clId="{1034308C-0F9A-4FAF-83B5-C88251413DF9}" dt="2026-01-27T19:19:53" v="5019" actId="21"/>
          <ac:picMkLst>
            <pc:docMk/>
            <pc:sldMk cId="836928970" sldId="361"/>
            <ac:picMk id="6" creationId="{DE6F6C03-D8E2-11E8-DFA0-6858B2F61FF3}"/>
          </ac:picMkLst>
        </pc:picChg>
        <pc:picChg chg="add mod">
          <ac:chgData name="Jurgita Jagminaitė" userId="54af9ed6-3b5e-45e8-87f0-a032878ab804" providerId="ADAL" clId="{1034308C-0F9A-4FAF-83B5-C88251413DF9}" dt="2026-01-27T19:49:21.022" v="5185" actId="1076"/>
          <ac:picMkLst>
            <pc:docMk/>
            <pc:sldMk cId="836928970" sldId="361"/>
            <ac:picMk id="7" creationId="{A3DCEE2A-9692-ECCD-28B0-2023F3110E5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FF741A-29B8-2044-BD53-0BCC16D4F3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4" name="Footer Placeholder 3">
            <a:extLst>
              <a:ext uri="{FF2B5EF4-FFF2-40B4-BE49-F238E27FC236}">
                <a16:creationId xmlns:a16="http://schemas.microsoft.com/office/drawing/2014/main" id="{1109A40A-4A17-2344-BC13-E0BEC06799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a:extLst>
              <a:ext uri="{FF2B5EF4-FFF2-40B4-BE49-F238E27FC236}">
                <a16:creationId xmlns:a16="http://schemas.microsoft.com/office/drawing/2014/main" id="{F808DAA8-1139-C94E-BD4D-61A77C3C65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605B8E-9F0B-8C41-977D-C41F6D74496D}" type="slidenum">
              <a:rPr lang="lt-LT" smtClean="0"/>
              <a:t>‹#›</a:t>
            </a:fld>
            <a:endParaRPr lang="lt-LT"/>
          </a:p>
        </p:txBody>
      </p:sp>
    </p:spTree>
    <p:extLst>
      <p:ext uri="{BB962C8B-B14F-4D97-AF65-F5344CB8AC3E}">
        <p14:creationId xmlns:p14="http://schemas.microsoft.com/office/powerpoint/2010/main" val="1570889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C9F9A-39F7-0445-8783-34F282450532}" type="datetimeFigureOut">
              <a:rPr lang="lt-LT" smtClean="0"/>
              <a:t>2026-01-28</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CB671-DB77-E644-A61B-A340CFF772C1}" type="slidenum">
              <a:rPr lang="lt-LT" smtClean="0"/>
              <a:t>‹#›</a:t>
            </a:fld>
            <a:endParaRPr lang="lt-LT"/>
          </a:p>
        </p:txBody>
      </p:sp>
    </p:spTree>
    <p:extLst>
      <p:ext uri="{BB962C8B-B14F-4D97-AF65-F5344CB8AC3E}">
        <p14:creationId xmlns:p14="http://schemas.microsoft.com/office/powerpoint/2010/main" val="122715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CB671-DB77-E644-A61B-A340CFF772C1}" type="slidenum">
              <a:rPr lang="lt-LT" smtClean="0"/>
              <a:t>1</a:t>
            </a:fld>
            <a:endParaRPr lang="lt-LT" dirty="0"/>
          </a:p>
        </p:txBody>
      </p:sp>
    </p:spTree>
    <p:extLst>
      <p:ext uri="{BB962C8B-B14F-4D97-AF65-F5344CB8AC3E}">
        <p14:creationId xmlns:p14="http://schemas.microsoft.com/office/powerpoint/2010/main" val="4096802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šelis">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E1BF4B17-C87C-0C43-8CA8-26137C36F219}"/>
              </a:ext>
            </a:extLst>
          </p:cNvPr>
          <p:cNvSpPr>
            <a:spLocks noGrp="1"/>
          </p:cNvSpPr>
          <p:nvPr>
            <p:ph type="sldNum" sz="quarter" idx="4"/>
          </p:nvPr>
        </p:nvSpPr>
        <p:spPr>
          <a:xfrm>
            <a:off x="10653130" y="786515"/>
            <a:ext cx="541067" cy="365125"/>
          </a:xfrm>
          <a:prstGeom prst="rect">
            <a:avLst/>
          </a:prstGeom>
          <a:noFill/>
        </p:spPr>
        <p:txBody>
          <a:bodyPr vert="horz" lIns="0" tIns="0" rIns="0" bIns="0" rtlCol="0" anchor="ctr"/>
          <a:lstStyle>
            <a:lvl1pPr algn="r">
              <a:defRPr sz="1600">
                <a:solidFill>
                  <a:schemeClr val="tx2"/>
                </a:solidFill>
              </a:defRPr>
            </a:lvl1pPr>
          </a:lstStyle>
          <a:p>
            <a:fld id="{C7D3013A-475A-4B5B-B498-37BC7A51E004}" type="slidenum">
              <a:rPr lang="en-US" smtClean="0"/>
              <a:pPr/>
              <a:t>‹#›</a:t>
            </a:fld>
            <a:endParaRPr lang="en-US" dirty="0"/>
          </a:p>
        </p:txBody>
      </p:sp>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1007841" y="1417546"/>
            <a:ext cx="4575541" cy="2205763"/>
          </a:xfrm>
        </p:spPr>
        <p:txBody>
          <a:bodyPr anchor="ctr" anchorCtr="0"/>
          <a:lstStyle>
            <a:lvl1pPr>
              <a:defRPr cap="all" baseline="0">
                <a:solidFill>
                  <a:schemeClr val="bg1"/>
                </a:solidFill>
              </a:defRPr>
            </a:lvl1pPr>
          </a:lstStyle>
          <a:p>
            <a:r>
              <a:rPr lang="lt-LT" dirty="0"/>
              <a:t>Prezentacijos</a:t>
            </a:r>
            <a:br>
              <a:rPr lang="lt-LT" dirty="0"/>
            </a:br>
            <a:r>
              <a:rPr lang="lt-LT" dirty="0"/>
              <a:t>pavadinimas</a:t>
            </a:r>
            <a:endParaRPr lang="en-US" dirty="0"/>
          </a:p>
        </p:txBody>
      </p:sp>
      <p:sp>
        <p:nvSpPr>
          <p:cNvPr id="3" name="Content Placeholder 2">
            <a:extLst>
              <a:ext uri="{FF2B5EF4-FFF2-40B4-BE49-F238E27FC236}">
                <a16:creationId xmlns:a16="http://schemas.microsoft.com/office/drawing/2014/main" id="{35E27572-AF51-4AC1-962C-1E9DE07ACB0B}"/>
              </a:ext>
            </a:extLst>
          </p:cNvPr>
          <p:cNvSpPr>
            <a:spLocks noGrp="1"/>
          </p:cNvSpPr>
          <p:nvPr>
            <p:ph idx="1" hasCustomPrompt="1"/>
          </p:nvPr>
        </p:nvSpPr>
        <p:spPr>
          <a:xfrm>
            <a:off x="1007841" y="3949561"/>
            <a:ext cx="4575541" cy="278731"/>
          </a:xfrm>
        </p:spPr>
        <p:txBody>
          <a:bodyPr anchor="t" anchorCtr="0">
            <a:noAutofit/>
          </a:bodyPr>
          <a:lstStyle>
            <a:lvl1pPr marL="0" indent="0">
              <a:buFontTx/>
              <a:buNone/>
              <a:defRPr sz="2000" cap="all"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Vardas </a:t>
            </a:r>
            <a:r>
              <a:rPr lang="en-US" dirty="0" err="1"/>
              <a:t>Pavardė</a:t>
            </a:r>
            <a:endParaRPr lang="en-US" dirty="0"/>
          </a:p>
        </p:txBody>
      </p:sp>
      <p:sp>
        <p:nvSpPr>
          <p:cNvPr id="7" name="Content Placeholder 2">
            <a:extLst>
              <a:ext uri="{FF2B5EF4-FFF2-40B4-BE49-F238E27FC236}">
                <a16:creationId xmlns:a16="http://schemas.microsoft.com/office/drawing/2014/main" id="{BF273573-BDF8-5445-B8BD-6E46584119A5}"/>
              </a:ext>
            </a:extLst>
          </p:cNvPr>
          <p:cNvSpPr>
            <a:spLocks noGrp="1"/>
          </p:cNvSpPr>
          <p:nvPr>
            <p:ph idx="13" hasCustomPrompt="1"/>
          </p:nvPr>
        </p:nvSpPr>
        <p:spPr>
          <a:xfrm>
            <a:off x="1007841" y="928253"/>
            <a:ext cx="4575541" cy="217445"/>
          </a:xfrm>
        </p:spPr>
        <p:txBody>
          <a:bodyPr/>
          <a:lstStyle>
            <a:lvl1pPr marL="0" indent="0">
              <a:buFontTx/>
              <a:buNone/>
              <a:defRPr sz="12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2021 </a:t>
            </a:r>
            <a:r>
              <a:rPr lang="en-US" dirty="0" err="1"/>
              <a:t>sausio</a:t>
            </a:r>
            <a:r>
              <a:rPr lang="en-US" dirty="0"/>
              <a:t> 25 d.</a:t>
            </a:r>
          </a:p>
        </p:txBody>
      </p:sp>
      <p:sp>
        <p:nvSpPr>
          <p:cNvPr id="19" name="Picture Placeholder 18">
            <a:extLst>
              <a:ext uri="{FF2B5EF4-FFF2-40B4-BE49-F238E27FC236}">
                <a16:creationId xmlns:a16="http://schemas.microsoft.com/office/drawing/2014/main" id="{6E69E1B8-E5A1-7A4B-886C-3973C2784F09}"/>
              </a:ext>
            </a:extLst>
          </p:cNvPr>
          <p:cNvSpPr>
            <a:spLocks noGrp="1"/>
          </p:cNvSpPr>
          <p:nvPr>
            <p:ph type="pic" idx="17" hasCustomPrompt="1"/>
          </p:nvPr>
        </p:nvSpPr>
        <p:spPr>
          <a:xfrm>
            <a:off x="6444343" y="270919"/>
            <a:ext cx="5747657" cy="4859983"/>
          </a:xfrm>
          <a:custGeom>
            <a:avLst/>
            <a:gdLst>
              <a:gd name="connsiteX0" fmla="*/ 4265999 w 5747657"/>
              <a:gd name="connsiteY0" fmla="*/ 0 h 4859983"/>
              <a:gd name="connsiteX1" fmla="*/ 5732793 w 5747657"/>
              <a:gd name="connsiteY1" fmla="*/ 258860 h 4859983"/>
              <a:gd name="connsiteX2" fmla="*/ 5747657 w 5747657"/>
              <a:gd name="connsiteY2" fmla="*/ 264721 h 4859983"/>
              <a:gd name="connsiteX3" fmla="*/ 5747657 w 5747657"/>
              <a:gd name="connsiteY3" fmla="*/ 4859983 h 4859983"/>
              <a:gd name="connsiteX4" fmla="*/ 42077 w 5747657"/>
              <a:gd name="connsiteY4" fmla="*/ 4859983 h 4859983"/>
              <a:gd name="connsiteX5" fmla="*/ 22024 w 5747657"/>
              <a:gd name="connsiteY5" fmla="*/ 4702174 h 4859983"/>
              <a:gd name="connsiteX6" fmla="*/ 0 w 5747657"/>
              <a:gd name="connsiteY6" fmla="*/ 4266000 h 4859983"/>
              <a:gd name="connsiteX7" fmla="*/ 4265999 w 5747657"/>
              <a:gd name="connsiteY7" fmla="*/ 0 h 485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7657" h="4859983">
                <a:moveTo>
                  <a:pt x="4265999" y="0"/>
                </a:moveTo>
                <a:cubicBezTo>
                  <a:pt x="4781384" y="0"/>
                  <a:pt x="5275423" y="91394"/>
                  <a:pt x="5732793" y="258860"/>
                </a:cubicBezTo>
                <a:lnTo>
                  <a:pt x="5747657" y="264721"/>
                </a:lnTo>
                <a:lnTo>
                  <a:pt x="5747657" y="4859983"/>
                </a:lnTo>
                <a:lnTo>
                  <a:pt x="42077" y="4859983"/>
                </a:lnTo>
                <a:lnTo>
                  <a:pt x="22024" y="4702174"/>
                </a:lnTo>
                <a:cubicBezTo>
                  <a:pt x="7460" y="4558764"/>
                  <a:pt x="0" y="4413253"/>
                  <a:pt x="0" y="4266000"/>
                </a:cubicBezTo>
                <a:cubicBezTo>
                  <a:pt x="0" y="1909953"/>
                  <a:pt x="1909952" y="0"/>
                  <a:pt x="4265999" y="0"/>
                </a:cubicBezTo>
                <a:close/>
              </a:path>
            </a:pathLst>
          </a:custGeom>
          <a:solidFill>
            <a:schemeClr val="tx2">
              <a:lumMod val="20000"/>
              <a:lumOff val="80000"/>
            </a:schemeClr>
          </a:solidFill>
        </p:spPr>
        <p:txBody>
          <a:bodyPr wrap="square" lIns="720000" tIns="720000" rIns="720000" bIns="720000" anchor="b" anchorCtr="0">
            <a:noAutofit/>
          </a:bodyPr>
          <a:lstStyle>
            <a:lvl1pPr marL="0" indent="0" algn="r">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
        <p:nvSpPr>
          <p:cNvPr id="4" name="Rectangle 3">
            <a:extLst>
              <a:ext uri="{FF2B5EF4-FFF2-40B4-BE49-F238E27FC236}">
                <a16:creationId xmlns:a16="http://schemas.microsoft.com/office/drawing/2014/main" id="{29354607-443F-534A-A031-1EDF7073B94E}"/>
              </a:ext>
            </a:extLst>
          </p:cNvPr>
          <p:cNvSpPr/>
          <p:nvPr userDrawn="1"/>
        </p:nvSpPr>
        <p:spPr>
          <a:xfrm flipV="1">
            <a:off x="0" y="5130902"/>
            <a:ext cx="12192000" cy="1727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21" name="Straight Connector 20">
            <a:extLst>
              <a:ext uri="{FF2B5EF4-FFF2-40B4-BE49-F238E27FC236}">
                <a16:creationId xmlns:a16="http://schemas.microsoft.com/office/drawing/2014/main" id="{D724493C-47DC-D24D-AE5B-0AE03ECA9C15}"/>
              </a:ext>
            </a:extLst>
          </p:cNvPr>
          <p:cNvCxnSpPr>
            <a:cxnSpLocks/>
          </p:cNvCxnSpPr>
          <p:nvPr userDrawn="1"/>
        </p:nvCxnSpPr>
        <p:spPr>
          <a:xfrm>
            <a:off x="998316" y="1417546"/>
            <a:ext cx="4585066"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28341952-F17C-6045-A660-289EF4884C23}"/>
              </a:ext>
            </a:extLst>
          </p:cNvPr>
          <p:cNvCxnSpPr>
            <a:cxnSpLocks/>
          </p:cNvCxnSpPr>
          <p:nvPr userDrawn="1"/>
        </p:nvCxnSpPr>
        <p:spPr>
          <a:xfrm>
            <a:off x="1017366" y="3623309"/>
            <a:ext cx="4585066"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pic>
        <p:nvPicPr>
          <p:cNvPr id="5" name="Picture 4" descr="Chart&#10;&#10;Description automatically generated with medium confidence">
            <a:extLst>
              <a:ext uri="{FF2B5EF4-FFF2-40B4-BE49-F238E27FC236}">
                <a16:creationId xmlns:a16="http://schemas.microsoft.com/office/drawing/2014/main" id="{1461AE4F-7656-D2BA-48AC-D78B6809F7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45" y="5497604"/>
            <a:ext cx="2186440" cy="993693"/>
          </a:xfrm>
          <a:prstGeom prst="rect">
            <a:avLst/>
          </a:prstGeom>
        </p:spPr>
      </p:pic>
      <p:sp>
        <p:nvSpPr>
          <p:cNvPr id="6" name="Title Placeholder 1">
            <a:extLst>
              <a:ext uri="{FF2B5EF4-FFF2-40B4-BE49-F238E27FC236}">
                <a16:creationId xmlns:a16="http://schemas.microsoft.com/office/drawing/2014/main" id="{3A433D08-7D0F-7A15-46A0-9561FB411352}"/>
              </a:ext>
            </a:extLst>
          </p:cNvPr>
          <p:cNvSpPr txBox="1">
            <a:spLocks/>
          </p:cNvSpPr>
          <p:nvPr userDrawn="1"/>
        </p:nvSpPr>
        <p:spPr>
          <a:xfrm>
            <a:off x="6954327" y="5412510"/>
            <a:ext cx="5782619" cy="783060"/>
          </a:xfrm>
          <a:prstGeom prst="rect">
            <a:avLst/>
          </a:prstGeom>
        </p:spPr>
        <p:txBody>
          <a:bodyPr vert="horz" lIns="0" tIns="0" rIns="0" bIns="0" rtlCol="0" anchor="b" anchorCtr="0">
            <a:noAutofit/>
          </a:bodyPr>
          <a:lstStyle>
            <a:lvl1pPr algn="ctr" defTabSz="914400" rtl="0" eaLnBrk="1" latinLnBrk="0" hangingPunct="1">
              <a:lnSpc>
                <a:spcPct val="100000"/>
              </a:lnSpc>
              <a:spcBef>
                <a:spcPct val="0"/>
              </a:spcBef>
              <a:buNone/>
              <a:defRPr sz="2500" b="1" kern="1200" baseline="0">
                <a:solidFill>
                  <a:schemeClr val="tx1"/>
                </a:solidFill>
                <a:latin typeface="+mn-lt"/>
                <a:ea typeface="+mj-ea"/>
                <a:cs typeface="+mj-cs"/>
              </a:defRPr>
            </a:lvl1pPr>
          </a:lstStyle>
          <a:p>
            <a:r>
              <a:rPr lang="lt-LT" sz="1800" dirty="0"/>
              <a:t>Įkvėpti pirmi padėti krizėje</a:t>
            </a:r>
            <a:endParaRPr lang="en-US" sz="1800" dirty="0"/>
          </a:p>
        </p:txBody>
      </p:sp>
    </p:spTree>
    <p:extLst>
      <p:ext uri="{BB962C8B-B14F-4D97-AF65-F5344CB8AC3E}">
        <p14:creationId xmlns:p14="http://schemas.microsoft.com/office/powerpoint/2010/main" val="251635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nė skaidrė + apskritima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1007841" y="609132"/>
            <a:ext cx="9645289" cy="520608"/>
          </a:xfrm>
        </p:spPr>
        <p:txBody>
          <a:bodyPr/>
          <a:lstStyle>
            <a:lvl1pPr>
              <a:defRPr>
                <a:solidFill>
                  <a:schemeClr val="tx1"/>
                </a:solidFill>
              </a:defRPr>
            </a:lvl1pPr>
          </a:lstStyle>
          <a:p>
            <a:r>
              <a:rPr lang="lt-LT" dirty="0"/>
              <a:t>Tekstinė skaidrė + apskritimas (3)</a:t>
            </a:r>
            <a:endParaRPr lang="en-US" dirty="0"/>
          </a:p>
        </p:txBody>
      </p:sp>
      <p:sp>
        <p:nvSpPr>
          <p:cNvPr id="3" name="Content Placeholder 2">
            <a:extLst>
              <a:ext uri="{FF2B5EF4-FFF2-40B4-BE49-F238E27FC236}">
                <a16:creationId xmlns:a16="http://schemas.microsoft.com/office/drawing/2014/main" id="{35E27572-AF51-4AC1-962C-1E9DE07ACB0B}"/>
              </a:ext>
            </a:extLst>
          </p:cNvPr>
          <p:cNvSpPr>
            <a:spLocks noGrp="1"/>
          </p:cNvSpPr>
          <p:nvPr>
            <p:ph idx="1"/>
          </p:nvPr>
        </p:nvSpPr>
        <p:spPr>
          <a:xfrm>
            <a:off x="1007841" y="1720710"/>
            <a:ext cx="4575541" cy="37518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0A225E5-33A1-4109-8CF2-40452BD15118}"/>
              </a:ext>
            </a:extLst>
          </p:cNvPr>
          <p:cNvSpPr>
            <a:spLocks noGrp="1"/>
          </p:cNvSpPr>
          <p:nvPr>
            <p:ph type="sldNum" sz="quarter" idx="12"/>
          </p:nvPr>
        </p:nvSpPr>
        <p:spPr/>
        <p:txBody>
          <a:bodyPr/>
          <a:lstStyle/>
          <a:p>
            <a:fld id="{C7D3013A-475A-4B5B-B498-37BC7A51E004}" type="slidenum">
              <a:rPr lang="en-US" smtClean="0"/>
              <a:t>‹#›</a:t>
            </a:fld>
            <a:endParaRPr lang="en-US"/>
          </a:p>
        </p:txBody>
      </p:sp>
      <p:sp>
        <p:nvSpPr>
          <p:cNvPr id="9" name="Oval 8">
            <a:extLst>
              <a:ext uri="{FF2B5EF4-FFF2-40B4-BE49-F238E27FC236}">
                <a16:creationId xmlns:a16="http://schemas.microsoft.com/office/drawing/2014/main" id="{44EA7841-33B4-9149-B391-57718B32F940}"/>
              </a:ext>
            </a:extLst>
          </p:cNvPr>
          <p:cNvSpPr/>
          <p:nvPr userDrawn="1"/>
        </p:nvSpPr>
        <p:spPr>
          <a:xfrm>
            <a:off x="7003656" y="1720711"/>
            <a:ext cx="3778370" cy="3778370"/>
          </a:xfrm>
          <a:prstGeom prst="ellipse">
            <a:avLst/>
          </a:prstGeom>
          <a:solidFill>
            <a:srgbClr val="E3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Content Placeholder 2">
            <a:extLst>
              <a:ext uri="{FF2B5EF4-FFF2-40B4-BE49-F238E27FC236}">
                <a16:creationId xmlns:a16="http://schemas.microsoft.com/office/drawing/2014/main" id="{5AFC3098-0CDB-E146-A9DB-65958D9358E5}"/>
              </a:ext>
            </a:extLst>
          </p:cNvPr>
          <p:cNvSpPr>
            <a:spLocks noGrp="1"/>
          </p:cNvSpPr>
          <p:nvPr>
            <p:ph idx="13" hasCustomPrompt="1"/>
          </p:nvPr>
        </p:nvSpPr>
        <p:spPr>
          <a:xfrm>
            <a:off x="7003657" y="2540428"/>
            <a:ext cx="3778370" cy="547171"/>
          </a:xfrm>
        </p:spPr>
        <p:txBody>
          <a:bodyPr lIns="0" tIns="0" rIns="0" bIns="0" anchor="b" anchorCtr="0">
            <a:noAutofit/>
          </a:bodyPr>
          <a:lstStyle>
            <a:lvl1pPr marL="0" indent="0" algn="ctr">
              <a:buFontTx/>
              <a:buNone/>
              <a:defRPr sz="2500" b="1">
                <a:solidFill>
                  <a:schemeClr val="bg1"/>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err="1"/>
              <a:t>Svabus</a:t>
            </a:r>
            <a:r>
              <a:rPr lang="en-US" dirty="0"/>
              <a:t> </a:t>
            </a:r>
            <a:r>
              <a:rPr lang="en-US" dirty="0" err="1"/>
              <a:t>skaičius</a:t>
            </a:r>
            <a:endParaRPr lang="en-US" dirty="0"/>
          </a:p>
        </p:txBody>
      </p:sp>
      <p:sp>
        <p:nvSpPr>
          <p:cNvPr id="8" name="Content Placeholder 2">
            <a:extLst>
              <a:ext uri="{FF2B5EF4-FFF2-40B4-BE49-F238E27FC236}">
                <a16:creationId xmlns:a16="http://schemas.microsoft.com/office/drawing/2014/main" id="{E5379DDF-2ADF-C244-8A6F-C6A079EB8414}"/>
              </a:ext>
            </a:extLst>
          </p:cNvPr>
          <p:cNvSpPr>
            <a:spLocks noGrp="1"/>
          </p:cNvSpPr>
          <p:nvPr>
            <p:ph idx="14" hasCustomPrompt="1"/>
          </p:nvPr>
        </p:nvSpPr>
        <p:spPr>
          <a:xfrm>
            <a:off x="7003656" y="3323039"/>
            <a:ext cx="3778370" cy="1744508"/>
          </a:xfrm>
        </p:spPr>
        <p:txBody>
          <a:bodyPr lIns="0" tIns="0" rIns="0" bIns="0" anchor="t" anchorCtr="0">
            <a:noAutofit/>
          </a:bodyPr>
          <a:lstStyle>
            <a:lvl1pPr marL="0" indent="0" algn="ctr">
              <a:buFontTx/>
              <a:buNone/>
              <a:defRPr sz="10000" b="1">
                <a:solidFill>
                  <a:schemeClr val="bg1"/>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250</a:t>
            </a:r>
          </a:p>
        </p:txBody>
      </p:sp>
    </p:spTree>
    <p:extLst>
      <p:ext uri="{BB962C8B-B14F-4D97-AF65-F5344CB8AC3E}">
        <p14:creationId xmlns:p14="http://schemas.microsoft.com/office/powerpoint/2010/main" val="167326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delė nuotrauk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1007841" y="609132"/>
            <a:ext cx="9645289" cy="520608"/>
          </a:xfrm>
        </p:spPr>
        <p:txBody>
          <a:bodyPr/>
          <a:lstStyle>
            <a:lvl1pPr>
              <a:defRPr>
                <a:solidFill>
                  <a:schemeClr val="tx1"/>
                </a:solidFill>
              </a:defRPr>
            </a:lvl1pPr>
          </a:lstStyle>
          <a:p>
            <a:r>
              <a:rPr lang="lt-LT" dirty="0"/>
              <a:t>Didelė nuotrauka (1)</a:t>
            </a:r>
            <a:endParaRPr lang="en-US" dirty="0"/>
          </a:p>
        </p:txBody>
      </p:sp>
      <p:sp>
        <p:nvSpPr>
          <p:cNvPr id="3" name="Content Placeholder 2">
            <a:extLst>
              <a:ext uri="{FF2B5EF4-FFF2-40B4-BE49-F238E27FC236}">
                <a16:creationId xmlns:a16="http://schemas.microsoft.com/office/drawing/2014/main" id="{35E27572-AF51-4AC1-962C-1E9DE07ACB0B}"/>
              </a:ext>
            </a:extLst>
          </p:cNvPr>
          <p:cNvSpPr>
            <a:spLocks noGrp="1"/>
          </p:cNvSpPr>
          <p:nvPr>
            <p:ph idx="1"/>
          </p:nvPr>
        </p:nvSpPr>
        <p:spPr>
          <a:xfrm>
            <a:off x="1007841" y="1720710"/>
            <a:ext cx="4575541" cy="37518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0A225E5-33A1-4109-8CF2-40452BD15118}"/>
              </a:ext>
            </a:extLst>
          </p:cNvPr>
          <p:cNvSpPr>
            <a:spLocks noGrp="1"/>
          </p:cNvSpPr>
          <p:nvPr>
            <p:ph type="sldNum" sz="quarter" idx="12"/>
          </p:nvPr>
        </p:nvSpPr>
        <p:spPr/>
        <p:txBody>
          <a:bodyPr/>
          <a:lstStyle/>
          <a:p>
            <a:fld id="{C7D3013A-475A-4B5B-B498-37BC7A51E004}" type="slidenum">
              <a:rPr lang="en-US" smtClean="0"/>
              <a:t>‹#›</a:t>
            </a:fld>
            <a:endParaRPr lang="en-US"/>
          </a:p>
        </p:txBody>
      </p:sp>
      <p:sp>
        <p:nvSpPr>
          <p:cNvPr id="8" name="Picture Placeholder 7">
            <a:extLst>
              <a:ext uri="{FF2B5EF4-FFF2-40B4-BE49-F238E27FC236}">
                <a16:creationId xmlns:a16="http://schemas.microsoft.com/office/drawing/2014/main" id="{712EB1C4-6B4A-DF48-876A-1BB6932BEBFA}"/>
              </a:ext>
            </a:extLst>
          </p:cNvPr>
          <p:cNvSpPr>
            <a:spLocks noGrp="1"/>
          </p:cNvSpPr>
          <p:nvPr>
            <p:ph type="pic" idx="13" hasCustomPrompt="1"/>
          </p:nvPr>
        </p:nvSpPr>
        <p:spPr>
          <a:xfrm>
            <a:off x="5826062" y="1720712"/>
            <a:ext cx="6365939" cy="5137288"/>
          </a:xfrm>
          <a:custGeom>
            <a:avLst/>
            <a:gdLst>
              <a:gd name="connsiteX0" fmla="*/ 3420000 w 6365939"/>
              <a:gd name="connsiteY0" fmla="*/ 0 h 5137288"/>
              <a:gd name="connsiteX1" fmla="*/ 6255918 w 6365939"/>
              <a:gd name="connsiteY1" fmla="*/ 1507846 h 5137288"/>
              <a:gd name="connsiteX2" fmla="*/ 6365939 w 6365939"/>
              <a:gd name="connsiteY2" fmla="*/ 1688946 h 5137288"/>
              <a:gd name="connsiteX3" fmla="*/ 6365939 w 6365939"/>
              <a:gd name="connsiteY3" fmla="*/ 5137288 h 5137288"/>
              <a:gd name="connsiteX4" fmla="*/ 465698 w 6365939"/>
              <a:gd name="connsiteY4" fmla="*/ 5137288 h 5137288"/>
              <a:gd name="connsiteX5" fmla="*/ 412776 w 6365939"/>
              <a:gd name="connsiteY5" fmla="*/ 5050175 h 5137288"/>
              <a:gd name="connsiteX6" fmla="*/ 0 w 6365939"/>
              <a:gd name="connsiteY6" fmla="*/ 3420000 h 5137288"/>
              <a:gd name="connsiteX7" fmla="*/ 3420000 w 6365939"/>
              <a:gd name="connsiteY7" fmla="*/ 0 h 513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5939" h="5137288">
                <a:moveTo>
                  <a:pt x="3420000" y="0"/>
                </a:moveTo>
                <a:cubicBezTo>
                  <a:pt x="4600509" y="0"/>
                  <a:pt x="5641319" y="598120"/>
                  <a:pt x="6255918" y="1507846"/>
                </a:cubicBezTo>
                <a:lnTo>
                  <a:pt x="6365939" y="1688946"/>
                </a:lnTo>
                <a:lnTo>
                  <a:pt x="6365939" y="5137288"/>
                </a:lnTo>
                <a:lnTo>
                  <a:pt x="465698" y="5137288"/>
                </a:lnTo>
                <a:lnTo>
                  <a:pt x="412776" y="5050175"/>
                </a:lnTo>
                <a:cubicBezTo>
                  <a:pt x="149530" y="4565584"/>
                  <a:pt x="0" y="4010255"/>
                  <a:pt x="0" y="3420000"/>
                </a:cubicBezTo>
                <a:cubicBezTo>
                  <a:pt x="0" y="1531186"/>
                  <a:pt x="1531187" y="0"/>
                  <a:pt x="3420000" y="0"/>
                </a:cubicBezTo>
                <a:close/>
              </a:path>
            </a:pathLst>
          </a:custGeom>
          <a:solidFill>
            <a:schemeClr val="tx2">
              <a:lumMod val="20000"/>
              <a:lumOff val="80000"/>
            </a:schemeClr>
          </a:solidFill>
        </p:spPr>
        <p:txBody>
          <a:bodyPr wrap="square" anchor="ctr" anchorCtr="0">
            <a:noAutofit/>
          </a:bodyPr>
          <a:lstStyle>
            <a:lvl1pPr marL="0" indent="0" algn="ctr">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Tree>
    <p:extLst>
      <p:ext uri="{BB962C8B-B14F-4D97-AF65-F5344CB8AC3E}">
        <p14:creationId xmlns:p14="http://schemas.microsoft.com/office/powerpoint/2010/main" val="3854047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delė nuotrauka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94C836-0634-674D-BC37-942BB47BD17F}"/>
              </a:ext>
            </a:extLst>
          </p:cNvPr>
          <p:cNvSpPr/>
          <p:nvPr userDrawn="1"/>
        </p:nvSpPr>
        <p:spPr>
          <a:xfrm>
            <a:off x="0" y="0"/>
            <a:ext cx="556265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6560457" y="609132"/>
            <a:ext cx="4092673" cy="615553"/>
          </a:xfrm>
        </p:spPr>
        <p:txBody>
          <a:bodyPr>
            <a:normAutofit/>
          </a:bodyPr>
          <a:lstStyle>
            <a:lvl1pPr>
              <a:defRPr>
                <a:solidFill>
                  <a:schemeClr val="tx1"/>
                </a:solidFill>
              </a:defRPr>
            </a:lvl1pPr>
          </a:lstStyle>
          <a:p>
            <a:r>
              <a:rPr lang="lt-LT" dirty="0"/>
              <a:t>Didelė (2)</a:t>
            </a:r>
            <a:endParaRPr lang="en-US" dirty="0"/>
          </a:p>
        </p:txBody>
      </p:sp>
      <p:sp>
        <p:nvSpPr>
          <p:cNvPr id="6" name="Slide Number Placeholder 5">
            <a:extLst>
              <a:ext uri="{FF2B5EF4-FFF2-40B4-BE49-F238E27FC236}">
                <a16:creationId xmlns:a16="http://schemas.microsoft.com/office/drawing/2014/main" id="{50A225E5-33A1-4109-8CF2-40452BD15118}"/>
              </a:ext>
            </a:extLst>
          </p:cNvPr>
          <p:cNvSpPr>
            <a:spLocks noGrp="1"/>
          </p:cNvSpPr>
          <p:nvPr>
            <p:ph type="sldNum" sz="quarter" idx="12"/>
          </p:nvPr>
        </p:nvSpPr>
        <p:spPr/>
        <p:txBody>
          <a:bodyPr/>
          <a:lstStyle/>
          <a:p>
            <a:fld id="{C7D3013A-475A-4B5B-B498-37BC7A51E004}" type="slidenum">
              <a:rPr lang="en-US" smtClean="0"/>
              <a:t>‹#›</a:t>
            </a:fld>
            <a:endParaRPr lang="en-US"/>
          </a:p>
        </p:txBody>
      </p:sp>
      <p:sp>
        <p:nvSpPr>
          <p:cNvPr id="9" name="Content Placeholder 2">
            <a:extLst>
              <a:ext uri="{FF2B5EF4-FFF2-40B4-BE49-F238E27FC236}">
                <a16:creationId xmlns:a16="http://schemas.microsoft.com/office/drawing/2014/main" id="{6C84C35E-7139-F543-9CA4-9D356188E657}"/>
              </a:ext>
            </a:extLst>
          </p:cNvPr>
          <p:cNvSpPr>
            <a:spLocks noGrp="1"/>
          </p:cNvSpPr>
          <p:nvPr>
            <p:ph idx="14"/>
          </p:nvPr>
        </p:nvSpPr>
        <p:spPr>
          <a:xfrm>
            <a:off x="6618656" y="1720710"/>
            <a:ext cx="4575541" cy="37518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Žalias skirtukas">
            <a:extLst>
              <a:ext uri="{FF2B5EF4-FFF2-40B4-BE49-F238E27FC236}">
                <a16:creationId xmlns:a16="http://schemas.microsoft.com/office/drawing/2014/main" id="{AC385751-C11E-EC41-A43D-8DD3D51F846D}"/>
              </a:ext>
            </a:extLst>
          </p:cNvPr>
          <p:cNvSpPr/>
          <p:nvPr userDrawn="1"/>
        </p:nvSpPr>
        <p:spPr>
          <a:xfrm>
            <a:off x="6618656" y="1351846"/>
            <a:ext cx="566388" cy="52069"/>
          </a:xfrm>
          <a:prstGeom prst="rect">
            <a:avLst/>
          </a:prstGeom>
          <a:solidFill>
            <a:srgbClr val="E30B0B"/>
          </a:solidFill>
          <a:ln>
            <a:solidFill>
              <a:srgbClr val="E30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8" name="Picture Placeholder 17">
            <a:extLst>
              <a:ext uri="{FF2B5EF4-FFF2-40B4-BE49-F238E27FC236}">
                <a16:creationId xmlns:a16="http://schemas.microsoft.com/office/drawing/2014/main" id="{81BA8843-FF54-AE44-85F0-5F6F7581D3FB}"/>
              </a:ext>
            </a:extLst>
          </p:cNvPr>
          <p:cNvSpPr>
            <a:spLocks noGrp="1"/>
          </p:cNvSpPr>
          <p:nvPr>
            <p:ph type="pic" idx="1" hasCustomPrompt="1"/>
          </p:nvPr>
        </p:nvSpPr>
        <p:spPr>
          <a:xfrm>
            <a:off x="0" y="1"/>
            <a:ext cx="5562654" cy="6156499"/>
          </a:xfrm>
          <a:custGeom>
            <a:avLst/>
            <a:gdLst>
              <a:gd name="connsiteX0" fmla="*/ 0 w 5562654"/>
              <a:gd name="connsiteY0" fmla="*/ 0 h 6156499"/>
              <a:gd name="connsiteX1" fmla="*/ 4337347 w 5562654"/>
              <a:gd name="connsiteY1" fmla="*/ 0 h 6156499"/>
              <a:gd name="connsiteX2" fmla="*/ 4537591 w 5562654"/>
              <a:gd name="connsiteY2" fmla="*/ 181994 h 6156499"/>
              <a:gd name="connsiteX3" fmla="*/ 5562654 w 5562654"/>
              <a:gd name="connsiteY3" fmla="*/ 2656715 h 6156499"/>
              <a:gd name="connsiteX4" fmla="*/ 2062870 w 5562654"/>
              <a:gd name="connsiteY4" fmla="*/ 6156499 h 6156499"/>
              <a:gd name="connsiteX5" fmla="*/ 106108 w 5562654"/>
              <a:gd name="connsiteY5" fmla="*/ 5558791 h 6156499"/>
              <a:gd name="connsiteX6" fmla="*/ 0 w 5562654"/>
              <a:gd name="connsiteY6" fmla="*/ 5479445 h 61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654" h="6156499">
                <a:moveTo>
                  <a:pt x="0" y="0"/>
                </a:moveTo>
                <a:lnTo>
                  <a:pt x="4337347" y="0"/>
                </a:lnTo>
                <a:lnTo>
                  <a:pt x="4537591" y="181994"/>
                </a:lnTo>
                <a:cubicBezTo>
                  <a:pt x="5170928" y="815331"/>
                  <a:pt x="5562654" y="1690277"/>
                  <a:pt x="5562654" y="2656715"/>
                </a:cubicBezTo>
                <a:cubicBezTo>
                  <a:pt x="5562654" y="4589592"/>
                  <a:pt x="3995747" y="6156499"/>
                  <a:pt x="2062870" y="6156499"/>
                </a:cubicBezTo>
                <a:cubicBezTo>
                  <a:pt x="1338041" y="6156499"/>
                  <a:pt x="664677" y="5936153"/>
                  <a:pt x="106108" y="5558791"/>
                </a:cubicBezTo>
                <a:lnTo>
                  <a:pt x="0" y="5479445"/>
                </a:lnTo>
                <a:close/>
              </a:path>
            </a:pathLst>
          </a:custGeom>
          <a:solidFill>
            <a:schemeClr val="tx2">
              <a:lumMod val="20000"/>
              <a:lumOff val="80000"/>
            </a:schemeClr>
          </a:solidFill>
        </p:spPr>
        <p:txBody>
          <a:bodyPr vert="horz" wrap="square" lIns="360000" tIns="360000" rIns="360000" bIns="360000" anchor="ctr">
            <a:noAutofit/>
          </a:bodyPr>
          <a:lstStyle>
            <a:lvl1pPr marL="0" marR="0" indent="0" algn="just"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dirty="0" err="1"/>
              <a:t>Nuotraukos</a:t>
            </a:r>
            <a:r>
              <a:rPr lang="en-US" dirty="0"/>
              <a:t> </a:t>
            </a:r>
            <a:r>
              <a:rPr lang="en-US" dirty="0" err="1"/>
              <a:t>vieta</a:t>
            </a:r>
            <a:endParaRPr lang="en-US" dirty="0"/>
          </a:p>
        </p:txBody>
      </p:sp>
      <p:pic>
        <p:nvPicPr>
          <p:cNvPr id="3" name="Picture 2" descr="Chart&#10;&#10;Description automatically generated with medium confidence">
            <a:extLst>
              <a:ext uri="{FF2B5EF4-FFF2-40B4-BE49-F238E27FC236}">
                <a16:creationId xmlns:a16="http://schemas.microsoft.com/office/drawing/2014/main" id="{E9BD5BAD-B167-5C8A-183F-A847CE2EC9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6765" y="5917892"/>
            <a:ext cx="1569335" cy="704095"/>
          </a:xfrm>
          <a:prstGeom prst="rect">
            <a:avLst/>
          </a:prstGeom>
        </p:spPr>
      </p:pic>
    </p:spTree>
    <p:extLst>
      <p:ext uri="{BB962C8B-B14F-4D97-AF65-F5344CB8AC3E}">
        <p14:creationId xmlns:p14="http://schemas.microsoft.com/office/powerpoint/2010/main" val="4141561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ninė foto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2324AE87-644C-4C4E-9437-EE1357F5A3A2}"/>
              </a:ext>
            </a:extLst>
          </p:cNvPr>
          <p:cNvSpPr>
            <a:spLocks noGrp="1"/>
          </p:cNvSpPr>
          <p:nvPr>
            <p:ph type="pic"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2311926 h 6858000"/>
              <a:gd name="connsiteX3" fmla="*/ 12115774 w 12192000"/>
              <a:gd name="connsiteY3" fmla="*/ 2228056 h 6858000"/>
              <a:gd name="connsiteX4" fmla="*/ 9099256 w 12192000"/>
              <a:gd name="connsiteY4" fmla="*/ 978573 h 6858000"/>
              <a:gd name="connsiteX5" fmla="*/ 4833256 w 12192000"/>
              <a:gd name="connsiteY5" fmla="*/ 5244573 h 6858000"/>
              <a:gd name="connsiteX6" fmla="*/ 5025047 w 12192000"/>
              <a:gd name="connsiteY6" fmla="*/ 6513151 h 6858000"/>
              <a:gd name="connsiteX7" fmla="*/ 5151264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2192000" y="0"/>
                </a:lnTo>
                <a:lnTo>
                  <a:pt x="12192000" y="2311926"/>
                </a:lnTo>
                <a:lnTo>
                  <a:pt x="12115774" y="2228056"/>
                </a:lnTo>
                <a:cubicBezTo>
                  <a:pt x="11343780" y="1456061"/>
                  <a:pt x="10277280" y="978573"/>
                  <a:pt x="9099256" y="978573"/>
                </a:cubicBezTo>
                <a:cubicBezTo>
                  <a:pt x="6743209" y="978573"/>
                  <a:pt x="4833256" y="2888526"/>
                  <a:pt x="4833256" y="5244573"/>
                </a:cubicBezTo>
                <a:cubicBezTo>
                  <a:pt x="4833256" y="5686332"/>
                  <a:pt x="4900403" y="6112408"/>
                  <a:pt x="5025047" y="6513151"/>
                </a:cubicBezTo>
                <a:lnTo>
                  <a:pt x="5151264" y="6858000"/>
                </a:lnTo>
                <a:lnTo>
                  <a:pt x="0" y="6858000"/>
                </a:lnTo>
                <a:close/>
              </a:path>
            </a:pathLst>
          </a:custGeom>
          <a:solidFill>
            <a:schemeClr val="tx2">
              <a:lumMod val="20000"/>
              <a:lumOff val="80000"/>
            </a:schemeClr>
          </a:solidFill>
        </p:spPr>
        <p:txBody>
          <a:bodyPr wrap="square" lIns="360000" tIns="360000" rIns="360000" bIns="360000" anchor="t">
            <a:noAutofit/>
          </a:bodyPr>
          <a:lstStyle>
            <a:lvl1pPr marL="0" indent="0" algn="l">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6584955" y="2788089"/>
            <a:ext cx="4575541" cy="520608"/>
          </a:xfrm>
        </p:spPr>
        <p:txBody>
          <a:bodyPr/>
          <a:lstStyle>
            <a:lvl1pPr>
              <a:defRPr>
                <a:solidFill>
                  <a:schemeClr val="tx1"/>
                </a:solidFill>
              </a:defRPr>
            </a:lvl1pPr>
          </a:lstStyle>
          <a:p>
            <a:r>
              <a:rPr lang="lt-LT" dirty="0"/>
              <a:t>Foninė foto (1)</a:t>
            </a:r>
            <a:endParaRPr lang="en-US" dirty="0"/>
          </a:p>
        </p:txBody>
      </p:sp>
      <p:sp>
        <p:nvSpPr>
          <p:cNvPr id="3" name="Content Placeholder 2">
            <a:extLst>
              <a:ext uri="{FF2B5EF4-FFF2-40B4-BE49-F238E27FC236}">
                <a16:creationId xmlns:a16="http://schemas.microsoft.com/office/drawing/2014/main" id="{35E27572-AF51-4AC1-962C-1E9DE07ACB0B}"/>
              </a:ext>
            </a:extLst>
          </p:cNvPr>
          <p:cNvSpPr>
            <a:spLocks noGrp="1"/>
          </p:cNvSpPr>
          <p:nvPr>
            <p:ph idx="1"/>
          </p:nvPr>
        </p:nvSpPr>
        <p:spPr>
          <a:xfrm>
            <a:off x="6584955" y="3899667"/>
            <a:ext cx="4575541" cy="146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Žalias skirtukas">
            <a:extLst>
              <a:ext uri="{FF2B5EF4-FFF2-40B4-BE49-F238E27FC236}">
                <a16:creationId xmlns:a16="http://schemas.microsoft.com/office/drawing/2014/main" id="{69389DA9-6CDB-B047-96E6-70177BEA534B}"/>
              </a:ext>
            </a:extLst>
          </p:cNvPr>
          <p:cNvSpPr/>
          <p:nvPr userDrawn="1"/>
        </p:nvSpPr>
        <p:spPr>
          <a:xfrm>
            <a:off x="6579395" y="3530803"/>
            <a:ext cx="566388" cy="52069"/>
          </a:xfrm>
          <a:prstGeom prst="rect">
            <a:avLst/>
          </a:prstGeom>
          <a:solidFill>
            <a:srgbClr val="E30B0B"/>
          </a:solidFill>
          <a:ln>
            <a:solidFill>
              <a:srgbClr val="E30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icture 4" descr="Chart&#10;&#10;Description automatically generated with medium confidence">
            <a:extLst>
              <a:ext uri="{FF2B5EF4-FFF2-40B4-BE49-F238E27FC236}">
                <a16:creationId xmlns:a16="http://schemas.microsoft.com/office/drawing/2014/main" id="{A466678E-7B8B-A3E1-8EB2-0B11BF46C8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6765" y="5917892"/>
            <a:ext cx="1569335" cy="704095"/>
          </a:xfrm>
          <a:prstGeom prst="rect">
            <a:avLst/>
          </a:prstGeom>
        </p:spPr>
      </p:pic>
    </p:spTree>
    <p:extLst>
      <p:ext uri="{BB962C8B-B14F-4D97-AF65-F5344CB8AC3E}">
        <p14:creationId xmlns:p14="http://schemas.microsoft.com/office/powerpoint/2010/main" val="4024236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ninė foto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0B671C-ECFA-0849-B9FB-41AACEAC9AD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1006353" y="1640000"/>
            <a:ext cx="4575541" cy="520608"/>
          </a:xfrm>
        </p:spPr>
        <p:txBody>
          <a:bodyPr/>
          <a:lstStyle>
            <a:lvl1pPr>
              <a:defRPr>
                <a:solidFill>
                  <a:schemeClr val="tx1"/>
                </a:solidFill>
              </a:defRPr>
            </a:lvl1pPr>
          </a:lstStyle>
          <a:p>
            <a:r>
              <a:rPr lang="lt-LT" dirty="0"/>
              <a:t>Foninė foto (2)</a:t>
            </a:r>
            <a:endParaRPr lang="en-US" dirty="0"/>
          </a:p>
        </p:txBody>
      </p:sp>
      <p:sp>
        <p:nvSpPr>
          <p:cNvPr id="3" name="Content Placeholder 2">
            <a:extLst>
              <a:ext uri="{FF2B5EF4-FFF2-40B4-BE49-F238E27FC236}">
                <a16:creationId xmlns:a16="http://schemas.microsoft.com/office/drawing/2014/main" id="{35E27572-AF51-4AC1-962C-1E9DE07ACB0B}"/>
              </a:ext>
            </a:extLst>
          </p:cNvPr>
          <p:cNvSpPr>
            <a:spLocks noGrp="1"/>
          </p:cNvSpPr>
          <p:nvPr>
            <p:ph idx="1"/>
          </p:nvPr>
        </p:nvSpPr>
        <p:spPr>
          <a:xfrm>
            <a:off x="1006353" y="2751578"/>
            <a:ext cx="4575541" cy="146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Žalias skirtukas">
            <a:extLst>
              <a:ext uri="{FF2B5EF4-FFF2-40B4-BE49-F238E27FC236}">
                <a16:creationId xmlns:a16="http://schemas.microsoft.com/office/drawing/2014/main" id="{69389DA9-6CDB-B047-96E6-70177BEA534B}"/>
              </a:ext>
            </a:extLst>
          </p:cNvPr>
          <p:cNvSpPr/>
          <p:nvPr userDrawn="1"/>
        </p:nvSpPr>
        <p:spPr>
          <a:xfrm>
            <a:off x="1000793" y="2382714"/>
            <a:ext cx="566388" cy="52069"/>
          </a:xfrm>
          <a:prstGeom prst="rect">
            <a:avLst/>
          </a:prstGeom>
          <a:solidFill>
            <a:srgbClr val="E30B0B"/>
          </a:solidFill>
          <a:ln>
            <a:solidFill>
              <a:srgbClr val="E30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7" name="Picture Placeholder 16">
            <a:extLst>
              <a:ext uri="{FF2B5EF4-FFF2-40B4-BE49-F238E27FC236}">
                <a16:creationId xmlns:a16="http://schemas.microsoft.com/office/drawing/2014/main" id="{EF8FCF52-323C-8D43-9644-FF67D9B580E4}"/>
              </a:ext>
            </a:extLst>
          </p:cNvPr>
          <p:cNvSpPr>
            <a:spLocks noGrp="1"/>
          </p:cNvSpPr>
          <p:nvPr>
            <p:ph type="pic" idx="10" hasCustomPrompt="1"/>
          </p:nvPr>
        </p:nvSpPr>
        <p:spPr>
          <a:xfrm>
            <a:off x="0" y="0"/>
            <a:ext cx="12192000" cy="6857999"/>
          </a:xfrm>
          <a:custGeom>
            <a:avLst/>
            <a:gdLst>
              <a:gd name="connsiteX0" fmla="*/ 7057393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4543620 h 6857999"/>
              <a:gd name="connsiteX5" fmla="*/ 102609 w 12192000"/>
              <a:gd name="connsiteY5" fmla="*/ 4656518 h 6857999"/>
              <a:gd name="connsiteX6" fmla="*/ 3119126 w 12192000"/>
              <a:gd name="connsiteY6" fmla="*/ 5906000 h 6857999"/>
              <a:gd name="connsiteX7" fmla="*/ 7385126 w 12192000"/>
              <a:gd name="connsiteY7" fmla="*/ 1640000 h 6857999"/>
              <a:gd name="connsiteX8" fmla="*/ 7193335 w 12192000"/>
              <a:gd name="connsiteY8" fmla="*/ 3714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999">
                <a:moveTo>
                  <a:pt x="7057393" y="0"/>
                </a:moveTo>
                <a:lnTo>
                  <a:pt x="12192000" y="0"/>
                </a:lnTo>
                <a:lnTo>
                  <a:pt x="12192000" y="6857999"/>
                </a:lnTo>
                <a:lnTo>
                  <a:pt x="0" y="6857999"/>
                </a:lnTo>
                <a:lnTo>
                  <a:pt x="0" y="4543620"/>
                </a:lnTo>
                <a:lnTo>
                  <a:pt x="102609" y="4656518"/>
                </a:lnTo>
                <a:cubicBezTo>
                  <a:pt x="874603" y="5428512"/>
                  <a:pt x="1941103" y="5906000"/>
                  <a:pt x="3119126" y="5906000"/>
                </a:cubicBezTo>
                <a:cubicBezTo>
                  <a:pt x="5475173" y="5906000"/>
                  <a:pt x="7385126" y="3996047"/>
                  <a:pt x="7385126" y="1640000"/>
                </a:cubicBezTo>
                <a:cubicBezTo>
                  <a:pt x="7385126" y="1198241"/>
                  <a:pt x="7317979" y="772166"/>
                  <a:pt x="7193335" y="371422"/>
                </a:cubicBezTo>
                <a:close/>
              </a:path>
            </a:pathLst>
          </a:custGeom>
          <a:solidFill>
            <a:schemeClr val="tx2">
              <a:lumMod val="20000"/>
              <a:lumOff val="80000"/>
            </a:schemeClr>
          </a:solidFill>
        </p:spPr>
        <p:txBody>
          <a:bodyPr wrap="square" lIns="360000" tIns="360000" rIns="360000" bIns="360000">
            <a:noAutofit/>
          </a:bodyPr>
          <a:lstStyle>
            <a:lvl1pPr marL="0" indent="0" algn="r">
              <a:buNone/>
              <a:defRPr sz="15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Tree>
    <p:extLst>
      <p:ext uri="{BB962C8B-B14F-4D97-AF65-F5344CB8AC3E}">
        <p14:creationId xmlns:p14="http://schemas.microsoft.com/office/powerpoint/2010/main" val="3866198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s + nuotrau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1007841" y="609132"/>
            <a:ext cx="9645289" cy="520608"/>
          </a:xfrm>
        </p:spPr>
        <p:txBody>
          <a:bodyPr/>
          <a:lstStyle>
            <a:lvl1pPr>
              <a:defRPr>
                <a:solidFill>
                  <a:schemeClr val="tx1"/>
                </a:solidFill>
              </a:defRPr>
            </a:lvl1pPr>
          </a:lstStyle>
          <a:p>
            <a:r>
              <a:rPr lang="lt-LT" dirty="0"/>
              <a:t>Tekstas + nuotrauka</a:t>
            </a:r>
            <a:endParaRPr lang="en-US" dirty="0"/>
          </a:p>
        </p:txBody>
      </p:sp>
      <p:sp>
        <p:nvSpPr>
          <p:cNvPr id="3" name="Content Placeholder 2">
            <a:extLst>
              <a:ext uri="{FF2B5EF4-FFF2-40B4-BE49-F238E27FC236}">
                <a16:creationId xmlns:a16="http://schemas.microsoft.com/office/drawing/2014/main" id="{35E27572-AF51-4AC1-962C-1E9DE07ACB0B}"/>
              </a:ext>
            </a:extLst>
          </p:cNvPr>
          <p:cNvSpPr>
            <a:spLocks noGrp="1"/>
          </p:cNvSpPr>
          <p:nvPr>
            <p:ph idx="1"/>
          </p:nvPr>
        </p:nvSpPr>
        <p:spPr>
          <a:xfrm>
            <a:off x="1007841" y="1720710"/>
            <a:ext cx="4575541" cy="37518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0A225E5-33A1-4109-8CF2-40452BD15118}"/>
              </a:ext>
            </a:extLst>
          </p:cNvPr>
          <p:cNvSpPr>
            <a:spLocks noGrp="1"/>
          </p:cNvSpPr>
          <p:nvPr>
            <p:ph type="sldNum" sz="quarter" idx="12"/>
          </p:nvPr>
        </p:nvSpPr>
        <p:spPr/>
        <p:txBody>
          <a:bodyPr/>
          <a:lstStyle/>
          <a:p>
            <a:fld id="{C7D3013A-475A-4B5B-B498-37BC7A51E004}" type="slidenum">
              <a:rPr lang="en-US" smtClean="0"/>
              <a:t>‹#›</a:t>
            </a:fld>
            <a:endParaRPr lang="en-US"/>
          </a:p>
        </p:txBody>
      </p:sp>
      <p:sp>
        <p:nvSpPr>
          <p:cNvPr id="9" name="Picture Placeholder 2">
            <a:extLst>
              <a:ext uri="{FF2B5EF4-FFF2-40B4-BE49-F238E27FC236}">
                <a16:creationId xmlns:a16="http://schemas.microsoft.com/office/drawing/2014/main" id="{3305E7C7-2674-C94C-990D-1A2DF97C284A}"/>
              </a:ext>
            </a:extLst>
          </p:cNvPr>
          <p:cNvSpPr>
            <a:spLocks noGrp="1"/>
          </p:cNvSpPr>
          <p:nvPr>
            <p:ph type="pic" idx="14" hasCustomPrompt="1"/>
          </p:nvPr>
        </p:nvSpPr>
        <p:spPr>
          <a:xfrm>
            <a:off x="6618656" y="1742610"/>
            <a:ext cx="4575541" cy="3729935"/>
          </a:xfrm>
          <a:solidFill>
            <a:schemeClr val="tx2">
              <a:lumMod val="20000"/>
              <a:lumOff val="80000"/>
            </a:schemeClr>
          </a:solidFill>
        </p:spPr>
        <p:txBody>
          <a:bodyPr anchor="ctr"/>
          <a:lstStyle>
            <a:lvl1pPr marL="0" indent="0" algn="ctr">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Tree>
    <p:extLst>
      <p:ext uri="{BB962C8B-B14F-4D97-AF65-F5344CB8AC3E}">
        <p14:creationId xmlns:p14="http://schemas.microsoft.com/office/powerpoint/2010/main" val="1663212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rizontali nuotrau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1007841" y="609132"/>
            <a:ext cx="9645289" cy="520608"/>
          </a:xfrm>
        </p:spPr>
        <p:txBody>
          <a:bodyPr/>
          <a:lstStyle>
            <a:lvl1pPr>
              <a:defRPr>
                <a:solidFill>
                  <a:schemeClr val="tx1"/>
                </a:solidFill>
              </a:defRPr>
            </a:lvl1pPr>
          </a:lstStyle>
          <a:p>
            <a:r>
              <a:rPr lang="lt-LT" dirty="0"/>
              <a:t>Horizontali nuotrauka</a:t>
            </a:r>
            <a:endParaRPr lang="en-US" dirty="0"/>
          </a:p>
        </p:txBody>
      </p:sp>
      <p:sp>
        <p:nvSpPr>
          <p:cNvPr id="6" name="Slide Number Placeholder 5">
            <a:extLst>
              <a:ext uri="{FF2B5EF4-FFF2-40B4-BE49-F238E27FC236}">
                <a16:creationId xmlns:a16="http://schemas.microsoft.com/office/drawing/2014/main" id="{50A225E5-33A1-4109-8CF2-40452BD15118}"/>
              </a:ext>
            </a:extLst>
          </p:cNvPr>
          <p:cNvSpPr>
            <a:spLocks noGrp="1"/>
          </p:cNvSpPr>
          <p:nvPr>
            <p:ph type="sldNum" sz="quarter" idx="12"/>
          </p:nvPr>
        </p:nvSpPr>
        <p:spPr/>
        <p:txBody>
          <a:bodyPr/>
          <a:lstStyle/>
          <a:p>
            <a:fld id="{C7D3013A-475A-4B5B-B498-37BC7A51E004}" type="slidenum">
              <a:rPr lang="en-US" smtClean="0"/>
              <a:t>‹#›</a:t>
            </a:fld>
            <a:endParaRPr lang="en-US"/>
          </a:p>
        </p:txBody>
      </p:sp>
      <p:sp>
        <p:nvSpPr>
          <p:cNvPr id="9" name="Picture Placeholder 2">
            <a:extLst>
              <a:ext uri="{FF2B5EF4-FFF2-40B4-BE49-F238E27FC236}">
                <a16:creationId xmlns:a16="http://schemas.microsoft.com/office/drawing/2014/main" id="{3305E7C7-2674-C94C-990D-1A2DF97C284A}"/>
              </a:ext>
            </a:extLst>
          </p:cNvPr>
          <p:cNvSpPr>
            <a:spLocks noGrp="1"/>
          </p:cNvSpPr>
          <p:nvPr>
            <p:ph type="pic" idx="14" hasCustomPrompt="1"/>
          </p:nvPr>
        </p:nvSpPr>
        <p:spPr>
          <a:xfrm>
            <a:off x="1007842" y="1742610"/>
            <a:ext cx="10186356" cy="3729935"/>
          </a:xfrm>
          <a:solidFill>
            <a:schemeClr val="tx2">
              <a:lumMod val="20000"/>
              <a:lumOff val="80000"/>
            </a:schemeClr>
          </a:solidFill>
        </p:spPr>
        <p:txBody>
          <a:bodyPr anchor="ctr"/>
          <a:lstStyle>
            <a:lvl1pPr marL="0" indent="0" algn="ctr">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Tree>
    <p:extLst>
      <p:ext uri="{BB962C8B-B14F-4D97-AF65-F5344CB8AC3E}">
        <p14:creationId xmlns:p14="http://schemas.microsoft.com/office/powerpoint/2010/main" val="188079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nuotrauk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1007841" y="609132"/>
            <a:ext cx="9645289" cy="520608"/>
          </a:xfrm>
        </p:spPr>
        <p:txBody>
          <a:bodyPr/>
          <a:lstStyle>
            <a:lvl1pPr>
              <a:defRPr>
                <a:solidFill>
                  <a:schemeClr val="tx1"/>
                </a:solidFill>
              </a:defRPr>
            </a:lvl1pPr>
          </a:lstStyle>
          <a:p>
            <a:r>
              <a:rPr lang="lt-LT" dirty="0"/>
              <a:t>3 nuotraukos</a:t>
            </a:r>
            <a:endParaRPr lang="en-US" dirty="0"/>
          </a:p>
        </p:txBody>
      </p:sp>
      <p:sp>
        <p:nvSpPr>
          <p:cNvPr id="6" name="Slide Number Placeholder 5">
            <a:extLst>
              <a:ext uri="{FF2B5EF4-FFF2-40B4-BE49-F238E27FC236}">
                <a16:creationId xmlns:a16="http://schemas.microsoft.com/office/drawing/2014/main" id="{50A225E5-33A1-4109-8CF2-40452BD15118}"/>
              </a:ext>
            </a:extLst>
          </p:cNvPr>
          <p:cNvSpPr>
            <a:spLocks noGrp="1"/>
          </p:cNvSpPr>
          <p:nvPr>
            <p:ph type="sldNum" sz="quarter" idx="12"/>
          </p:nvPr>
        </p:nvSpPr>
        <p:spPr/>
        <p:txBody>
          <a:bodyPr/>
          <a:lstStyle/>
          <a:p>
            <a:fld id="{C7D3013A-475A-4B5B-B498-37BC7A51E004}" type="slidenum">
              <a:rPr lang="en-US" smtClean="0"/>
              <a:t>‹#›</a:t>
            </a:fld>
            <a:endParaRPr lang="en-US"/>
          </a:p>
        </p:txBody>
      </p:sp>
      <p:sp>
        <p:nvSpPr>
          <p:cNvPr id="9" name="Picture Placeholder 2">
            <a:extLst>
              <a:ext uri="{FF2B5EF4-FFF2-40B4-BE49-F238E27FC236}">
                <a16:creationId xmlns:a16="http://schemas.microsoft.com/office/drawing/2014/main" id="{3305E7C7-2674-C94C-990D-1A2DF97C284A}"/>
              </a:ext>
            </a:extLst>
          </p:cNvPr>
          <p:cNvSpPr>
            <a:spLocks noGrp="1"/>
          </p:cNvSpPr>
          <p:nvPr>
            <p:ph type="pic" idx="14" hasCustomPrompt="1"/>
          </p:nvPr>
        </p:nvSpPr>
        <p:spPr>
          <a:xfrm>
            <a:off x="1007842" y="1742610"/>
            <a:ext cx="3151408" cy="2767397"/>
          </a:xfrm>
          <a:solidFill>
            <a:schemeClr val="tx2">
              <a:lumMod val="20000"/>
              <a:lumOff val="80000"/>
            </a:schemeClr>
          </a:solidFill>
        </p:spPr>
        <p:txBody>
          <a:bodyPr anchor="ctr"/>
          <a:lstStyle>
            <a:lvl1pPr marL="0" indent="0" algn="ctr">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
        <p:nvSpPr>
          <p:cNvPr id="5" name="Content Placeholder 2">
            <a:extLst>
              <a:ext uri="{FF2B5EF4-FFF2-40B4-BE49-F238E27FC236}">
                <a16:creationId xmlns:a16="http://schemas.microsoft.com/office/drawing/2014/main" id="{12AFC330-15E1-494A-88C4-813E8B17E386}"/>
              </a:ext>
            </a:extLst>
          </p:cNvPr>
          <p:cNvSpPr>
            <a:spLocks noGrp="1"/>
          </p:cNvSpPr>
          <p:nvPr>
            <p:ph idx="1" hasCustomPrompt="1"/>
          </p:nvPr>
        </p:nvSpPr>
        <p:spPr>
          <a:xfrm>
            <a:off x="1007842" y="4758612"/>
            <a:ext cx="3151408" cy="713933"/>
          </a:xfrm>
        </p:spPr>
        <p:txBody>
          <a:bodyPr/>
          <a:lstStyle>
            <a:lvl1pPr marL="0" indent="0">
              <a:buNone/>
              <a:defRPr/>
            </a:lvl1pPr>
          </a:lstStyle>
          <a:p>
            <a:pPr lvl="0"/>
            <a:r>
              <a:rPr lang="lt-LT" dirty="0"/>
              <a:t>Trumpas, iki trijų eilučių tekstas</a:t>
            </a:r>
          </a:p>
        </p:txBody>
      </p:sp>
      <p:sp>
        <p:nvSpPr>
          <p:cNvPr id="8" name="Picture Placeholder 2">
            <a:extLst>
              <a:ext uri="{FF2B5EF4-FFF2-40B4-BE49-F238E27FC236}">
                <a16:creationId xmlns:a16="http://schemas.microsoft.com/office/drawing/2014/main" id="{AA280DE5-CC5E-3644-9539-4856743CD0B0}"/>
              </a:ext>
            </a:extLst>
          </p:cNvPr>
          <p:cNvSpPr>
            <a:spLocks noGrp="1"/>
          </p:cNvSpPr>
          <p:nvPr>
            <p:ph type="pic" idx="15" hasCustomPrompt="1"/>
          </p:nvPr>
        </p:nvSpPr>
        <p:spPr>
          <a:xfrm>
            <a:off x="4520834" y="1742610"/>
            <a:ext cx="3151408" cy="2767397"/>
          </a:xfrm>
          <a:solidFill>
            <a:schemeClr val="tx2">
              <a:lumMod val="20000"/>
              <a:lumOff val="80000"/>
            </a:schemeClr>
          </a:solidFill>
        </p:spPr>
        <p:txBody>
          <a:bodyPr anchor="ctr"/>
          <a:lstStyle>
            <a:lvl1pPr marL="0" indent="0" algn="ctr">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
        <p:nvSpPr>
          <p:cNvPr id="10" name="Content Placeholder 2">
            <a:extLst>
              <a:ext uri="{FF2B5EF4-FFF2-40B4-BE49-F238E27FC236}">
                <a16:creationId xmlns:a16="http://schemas.microsoft.com/office/drawing/2014/main" id="{78269BF2-9456-3D4A-970B-F54A3F8B9135}"/>
              </a:ext>
            </a:extLst>
          </p:cNvPr>
          <p:cNvSpPr>
            <a:spLocks noGrp="1"/>
          </p:cNvSpPr>
          <p:nvPr>
            <p:ph idx="16" hasCustomPrompt="1"/>
          </p:nvPr>
        </p:nvSpPr>
        <p:spPr>
          <a:xfrm>
            <a:off x="4520834" y="4758612"/>
            <a:ext cx="3151408" cy="713933"/>
          </a:xfrm>
        </p:spPr>
        <p:txBody>
          <a:bodyPr/>
          <a:lstStyle>
            <a:lvl1pPr marL="0" indent="0">
              <a:buNone/>
              <a:defRPr/>
            </a:lvl1pPr>
          </a:lstStyle>
          <a:p>
            <a:pPr lvl="0"/>
            <a:r>
              <a:rPr lang="lt-LT" dirty="0"/>
              <a:t>Trumpas, iki trijų eilučių tekstas</a:t>
            </a:r>
          </a:p>
        </p:txBody>
      </p:sp>
      <p:sp>
        <p:nvSpPr>
          <p:cNvPr id="11" name="Picture Placeholder 2">
            <a:extLst>
              <a:ext uri="{FF2B5EF4-FFF2-40B4-BE49-F238E27FC236}">
                <a16:creationId xmlns:a16="http://schemas.microsoft.com/office/drawing/2014/main" id="{CA361074-9F60-5E48-ADF6-E6E01F2615B0}"/>
              </a:ext>
            </a:extLst>
          </p:cNvPr>
          <p:cNvSpPr>
            <a:spLocks noGrp="1"/>
          </p:cNvSpPr>
          <p:nvPr>
            <p:ph type="pic" idx="17" hasCustomPrompt="1"/>
          </p:nvPr>
        </p:nvSpPr>
        <p:spPr>
          <a:xfrm>
            <a:off x="8033826" y="1742610"/>
            <a:ext cx="3151408" cy="2767397"/>
          </a:xfrm>
          <a:solidFill>
            <a:schemeClr val="tx2">
              <a:lumMod val="20000"/>
              <a:lumOff val="80000"/>
            </a:schemeClr>
          </a:solidFill>
        </p:spPr>
        <p:txBody>
          <a:bodyPr anchor="ctr"/>
          <a:lstStyle>
            <a:lvl1pPr marL="0" indent="0" algn="ctr">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
        <p:nvSpPr>
          <p:cNvPr id="12" name="Content Placeholder 2">
            <a:extLst>
              <a:ext uri="{FF2B5EF4-FFF2-40B4-BE49-F238E27FC236}">
                <a16:creationId xmlns:a16="http://schemas.microsoft.com/office/drawing/2014/main" id="{280C98ED-6477-334E-A624-BC67A02DDDB0}"/>
              </a:ext>
            </a:extLst>
          </p:cNvPr>
          <p:cNvSpPr>
            <a:spLocks noGrp="1"/>
          </p:cNvSpPr>
          <p:nvPr>
            <p:ph idx="18" hasCustomPrompt="1"/>
          </p:nvPr>
        </p:nvSpPr>
        <p:spPr>
          <a:xfrm>
            <a:off x="8033826" y="4758612"/>
            <a:ext cx="3151408" cy="713933"/>
          </a:xfrm>
        </p:spPr>
        <p:txBody>
          <a:bodyPr/>
          <a:lstStyle>
            <a:lvl1pPr marL="0" indent="0">
              <a:buNone/>
              <a:defRPr/>
            </a:lvl1pPr>
          </a:lstStyle>
          <a:p>
            <a:pPr lvl="0"/>
            <a:r>
              <a:rPr lang="lt-LT" dirty="0"/>
              <a:t>Trumpas, iki trijų eilučių tekstas</a:t>
            </a:r>
          </a:p>
        </p:txBody>
      </p:sp>
    </p:spTree>
    <p:extLst>
      <p:ext uri="{BB962C8B-B14F-4D97-AF65-F5344CB8AC3E}">
        <p14:creationId xmlns:p14="http://schemas.microsoft.com/office/powerpoint/2010/main" val="35511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nuotrauk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1007841" y="609132"/>
            <a:ext cx="9645289" cy="520608"/>
          </a:xfrm>
        </p:spPr>
        <p:txBody>
          <a:bodyPr/>
          <a:lstStyle>
            <a:lvl1pPr>
              <a:defRPr>
                <a:solidFill>
                  <a:schemeClr val="tx1"/>
                </a:solidFill>
              </a:defRPr>
            </a:lvl1pPr>
          </a:lstStyle>
          <a:p>
            <a:r>
              <a:rPr lang="lt-LT" dirty="0"/>
              <a:t>4 nuotraukos</a:t>
            </a:r>
            <a:endParaRPr lang="en-US" dirty="0"/>
          </a:p>
        </p:txBody>
      </p:sp>
      <p:sp>
        <p:nvSpPr>
          <p:cNvPr id="6" name="Slide Number Placeholder 5">
            <a:extLst>
              <a:ext uri="{FF2B5EF4-FFF2-40B4-BE49-F238E27FC236}">
                <a16:creationId xmlns:a16="http://schemas.microsoft.com/office/drawing/2014/main" id="{50A225E5-33A1-4109-8CF2-40452BD15118}"/>
              </a:ext>
            </a:extLst>
          </p:cNvPr>
          <p:cNvSpPr>
            <a:spLocks noGrp="1"/>
          </p:cNvSpPr>
          <p:nvPr>
            <p:ph type="sldNum" sz="quarter" idx="12"/>
          </p:nvPr>
        </p:nvSpPr>
        <p:spPr/>
        <p:txBody>
          <a:bodyPr/>
          <a:lstStyle/>
          <a:p>
            <a:fld id="{C7D3013A-475A-4B5B-B498-37BC7A51E004}" type="slidenum">
              <a:rPr lang="en-US" smtClean="0"/>
              <a:t>‹#›</a:t>
            </a:fld>
            <a:endParaRPr lang="en-US"/>
          </a:p>
        </p:txBody>
      </p:sp>
      <p:sp>
        <p:nvSpPr>
          <p:cNvPr id="9" name="Picture Placeholder 2">
            <a:extLst>
              <a:ext uri="{FF2B5EF4-FFF2-40B4-BE49-F238E27FC236}">
                <a16:creationId xmlns:a16="http://schemas.microsoft.com/office/drawing/2014/main" id="{3305E7C7-2674-C94C-990D-1A2DF97C284A}"/>
              </a:ext>
            </a:extLst>
          </p:cNvPr>
          <p:cNvSpPr>
            <a:spLocks noGrp="1"/>
          </p:cNvSpPr>
          <p:nvPr>
            <p:ph type="pic" idx="14" hasCustomPrompt="1"/>
          </p:nvPr>
        </p:nvSpPr>
        <p:spPr>
          <a:xfrm>
            <a:off x="1007842" y="1742610"/>
            <a:ext cx="2272568" cy="2767397"/>
          </a:xfrm>
          <a:solidFill>
            <a:schemeClr val="tx2">
              <a:lumMod val="20000"/>
              <a:lumOff val="80000"/>
            </a:schemeClr>
          </a:solidFill>
        </p:spPr>
        <p:txBody>
          <a:bodyPr anchor="ctr"/>
          <a:lstStyle>
            <a:lvl1pPr marL="0" indent="0" algn="ctr">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
        <p:nvSpPr>
          <p:cNvPr id="5" name="Content Placeholder 2">
            <a:extLst>
              <a:ext uri="{FF2B5EF4-FFF2-40B4-BE49-F238E27FC236}">
                <a16:creationId xmlns:a16="http://schemas.microsoft.com/office/drawing/2014/main" id="{12AFC330-15E1-494A-88C4-813E8B17E386}"/>
              </a:ext>
            </a:extLst>
          </p:cNvPr>
          <p:cNvSpPr>
            <a:spLocks noGrp="1"/>
          </p:cNvSpPr>
          <p:nvPr>
            <p:ph idx="1" hasCustomPrompt="1"/>
          </p:nvPr>
        </p:nvSpPr>
        <p:spPr>
          <a:xfrm>
            <a:off x="1007842" y="4758612"/>
            <a:ext cx="2272568" cy="713933"/>
          </a:xfrm>
        </p:spPr>
        <p:txBody>
          <a:bodyPr/>
          <a:lstStyle>
            <a:lvl1pPr marL="0" indent="0">
              <a:buNone/>
              <a:defRPr/>
            </a:lvl1pPr>
          </a:lstStyle>
          <a:p>
            <a:pPr lvl="0"/>
            <a:r>
              <a:rPr lang="lt-LT" dirty="0"/>
              <a:t>Trumpas, iki trijų eilučių tekstas</a:t>
            </a:r>
          </a:p>
        </p:txBody>
      </p:sp>
      <p:sp>
        <p:nvSpPr>
          <p:cNvPr id="13" name="Picture Placeholder 2">
            <a:extLst>
              <a:ext uri="{FF2B5EF4-FFF2-40B4-BE49-F238E27FC236}">
                <a16:creationId xmlns:a16="http://schemas.microsoft.com/office/drawing/2014/main" id="{B2BE1E97-F269-C14B-8AF5-5626991AB448}"/>
              </a:ext>
            </a:extLst>
          </p:cNvPr>
          <p:cNvSpPr>
            <a:spLocks noGrp="1"/>
          </p:cNvSpPr>
          <p:nvPr>
            <p:ph type="pic" idx="15" hasCustomPrompt="1"/>
          </p:nvPr>
        </p:nvSpPr>
        <p:spPr>
          <a:xfrm>
            <a:off x="3651982" y="1742610"/>
            <a:ext cx="2272568" cy="2767397"/>
          </a:xfrm>
          <a:solidFill>
            <a:schemeClr val="tx2">
              <a:lumMod val="20000"/>
              <a:lumOff val="80000"/>
            </a:schemeClr>
          </a:solidFill>
        </p:spPr>
        <p:txBody>
          <a:bodyPr anchor="ctr"/>
          <a:lstStyle>
            <a:lvl1pPr marL="0" indent="0" algn="ctr">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
        <p:nvSpPr>
          <p:cNvPr id="14" name="Content Placeholder 2">
            <a:extLst>
              <a:ext uri="{FF2B5EF4-FFF2-40B4-BE49-F238E27FC236}">
                <a16:creationId xmlns:a16="http://schemas.microsoft.com/office/drawing/2014/main" id="{9E453924-6805-5E4A-8759-A736A6630920}"/>
              </a:ext>
            </a:extLst>
          </p:cNvPr>
          <p:cNvSpPr>
            <a:spLocks noGrp="1"/>
          </p:cNvSpPr>
          <p:nvPr>
            <p:ph idx="16" hasCustomPrompt="1"/>
          </p:nvPr>
        </p:nvSpPr>
        <p:spPr>
          <a:xfrm>
            <a:off x="3651982" y="4758612"/>
            <a:ext cx="2272568" cy="713933"/>
          </a:xfrm>
        </p:spPr>
        <p:txBody>
          <a:bodyPr/>
          <a:lstStyle>
            <a:lvl1pPr marL="0" indent="0">
              <a:buNone/>
              <a:defRPr/>
            </a:lvl1pPr>
          </a:lstStyle>
          <a:p>
            <a:pPr lvl="0"/>
            <a:r>
              <a:rPr lang="lt-LT" dirty="0"/>
              <a:t>Trumpas, iki trijų eilučių tekstas</a:t>
            </a:r>
          </a:p>
        </p:txBody>
      </p:sp>
      <p:sp>
        <p:nvSpPr>
          <p:cNvPr id="15" name="Picture Placeholder 2">
            <a:extLst>
              <a:ext uri="{FF2B5EF4-FFF2-40B4-BE49-F238E27FC236}">
                <a16:creationId xmlns:a16="http://schemas.microsoft.com/office/drawing/2014/main" id="{9AC88E48-EA26-3B4D-A68C-A28286E7BCA9}"/>
              </a:ext>
            </a:extLst>
          </p:cNvPr>
          <p:cNvSpPr>
            <a:spLocks noGrp="1"/>
          </p:cNvSpPr>
          <p:nvPr>
            <p:ph type="pic" idx="17" hasCustomPrompt="1"/>
          </p:nvPr>
        </p:nvSpPr>
        <p:spPr>
          <a:xfrm>
            <a:off x="6296122" y="1742610"/>
            <a:ext cx="2272568" cy="2767397"/>
          </a:xfrm>
          <a:solidFill>
            <a:schemeClr val="tx2">
              <a:lumMod val="20000"/>
              <a:lumOff val="80000"/>
            </a:schemeClr>
          </a:solidFill>
        </p:spPr>
        <p:txBody>
          <a:bodyPr anchor="ctr"/>
          <a:lstStyle>
            <a:lvl1pPr marL="0" indent="0" algn="ctr">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
        <p:nvSpPr>
          <p:cNvPr id="16" name="Content Placeholder 2">
            <a:extLst>
              <a:ext uri="{FF2B5EF4-FFF2-40B4-BE49-F238E27FC236}">
                <a16:creationId xmlns:a16="http://schemas.microsoft.com/office/drawing/2014/main" id="{CA05892A-03CE-F340-ABF6-532F115B5889}"/>
              </a:ext>
            </a:extLst>
          </p:cNvPr>
          <p:cNvSpPr>
            <a:spLocks noGrp="1"/>
          </p:cNvSpPr>
          <p:nvPr>
            <p:ph idx="18" hasCustomPrompt="1"/>
          </p:nvPr>
        </p:nvSpPr>
        <p:spPr>
          <a:xfrm>
            <a:off x="6296122" y="4758612"/>
            <a:ext cx="2272568" cy="713933"/>
          </a:xfrm>
        </p:spPr>
        <p:txBody>
          <a:bodyPr/>
          <a:lstStyle>
            <a:lvl1pPr marL="0" indent="0">
              <a:buNone/>
              <a:defRPr/>
            </a:lvl1pPr>
          </a:lstStyle>
          <a:p>
            <a:pPr lvl="0"/>
            <a:r>
              <a:rPr lang="lt-LT" dirty="0"/>
              <a:t>Trumpas, iki trijų eilučių tekstas</a:t>
            </a:r>
          </a:p>
        </p:txBody>
      </p:sp>
      <p:sp>
        <p:nvSpPr>
          <p:cNvPr id="17" name="Picture Placeholder 2">
            <a:extLst>
              <a:ext uri="{FF2B5EF4-FFF2-40B4-BE49-F238E27FC236}">
                <a16:creationId xmlns:a16="http://schemas.microsoft.com/office/drawing/2014/main" id="{29E4FAF1-B71F-9C44-BAAA-63A9FF6E4B38}"/>
              </a:ext>
            </a:extLst>
          </p:cNvPr>
          <p:cNvSpPr>
            <a:spLocks noGrp="1"/>
          </p:cNvSpPr>
          <p:nvPr>
            <p:ph type="pic" idx="19" hasCustomPrompt="1"/>
          </p:nvPr>
        </p:nvSpPr>
        <p:spPr>
          <a:xfrm>
            <a:off x="8940262" y="1742610"/>
            <a:ext cx="2272568" cy="2767397"/>
          </a:xfrm>
          <a:solidFill>
            <a:schemeClr val="tx2">
              <a:lumMod val="20000"/>
              <a:lumOff val="80000"/>
            </a:schemeClr>
          </a:solidFill>
        </p:spPr>
        <p:txBody>
          <a:bodyPr anchor="ctr"/>
          <a:lstStyle>
            <a:lvl1pPr marL="0" indent="0" algn="ctr">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
        <p:nvSpPr>
          <p:cNvPr id="18" name="Content Placeholder 2">
            <a:extLst>
              <a:ext uri="{FF2B5EF4-FFF2-40B4-BE49-F238E27FC236}">
                <a16:creationId xmlns:a16="http://schemas.microsoft.com/office/drawing/2014/main" id="{F8E198CA-42EC-8C4A-91A5-7D0BA93F8A1F}"/>
              </a:ext>
            </a:extLst>
          </p:cNvPr>
          <p:cNvSpPr>
            <a:spLocks noGrp="1"/>
          </p:cNvSpPr>
          <p:nvPr>
            <p:ph idx="20" hasCustomPrompt="1"/>
          </p:nvPr>
        </p:nvSpPr>
        <p:spPr>
          <a:xfrm>
            <a:off x="8940262" y="4758612"/>
            <a:ext cx="2272568" cy="713933"/>
          </a:xfrm>
        </p:spPr>
        <p:txBody>
          <a:bodyPr/>
          <a:lstStyle>
            <a:lvl1pPr marL="0" indent="0">
              <a:buNone/>
              <a:defRPr/>
            </a:lvl1pPr>
          </a:lstStyle>
          <a:p>
            <a:pPr lvl="0"/>
            <a:r>
              <a:rPr lang="lt-LT" dirty="0"/>
              <a:t>Trumpas, iki trijų eilučių tekstas</a:t>
            </a:r>
          </a:p>
        </p:txBody>
      </p:sp>
    </p:spTree>
    <p:extLst>
      <p:ext uri="{BB962C8B-B14F-4D97-AF65-F5344CB8AC3E}">
        <p14:creationId xmlns:p14="http://schemas.microsoft.com/office/powerpoint/2010/main" val="3750858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vigub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1007841" y="609132"/>
            <a:ext cx="4575541" cy="520608"/>
          </a:xfrm>
        </p:spPr>
        <p:txBody>
          <a:bodyPr/>
          <a:lstStyle>
            <a:lvl1pPr>
              <a:defRPr>
                <a:solidFill>
                  <a:schemeClr val="tx1"/>
                </a:solidFill>
              </a:defRPr>
            </a:lvl1pPr>
          </a:lstStyle>
          <a:p>
            <a:r>
              <a:rPr lang="lt-LT" dirty="0"/>
              <a:t>½ nuotraukos</a:t>
            </a:r>
            <a:endParaRPr lang="en-US" dirty="0"/>
          </a:p>
        </p:txBody>
      </p:sp>
      <p:sp>
        <p:nvSpPr>
          <p:cNvPr id="3" name="Content Placeholder 2">
            <a:extLst>
              <a:ext uri="{FF2B5EF4-FFF2-40B4-BE49-F238E27FC236}">
                <a16:creationId xmlns:a16="http://schemas.microsoft.com/office/drawing/2014/main" id="{35E27572-AF51-4AC1-962C-1E9DE07ACB0B}"/>
              </a:ext>
            </a:extLst>
          </p:cNvPr>
          <p:cNvSpPr>
            <a:spLocks noGrp="1"/>
          </p:cNvSpPr>
          <p:nvPr>
            <p:ph idx="1" hasCustomPrompt="1"/>
          </p:nvPr>
        </p:nvSpPr>
        <p:spPr>
          <a:xfrm>
            <a:off x="1007841" y="1720710"/>
            <a:ext cx="4575541" cy="375183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EE6EDAA4-A575-DF4D-86BC-DB74ECA2A4DD}"/>
              </a:ext>
            </a:extLst>
          </p:cNvPr>
          <p:cNvSpPr txBox="1"/>
          <p:nvPr userDrawn="1"/>
        </p:nvSpPr>
        <p:spPr>
          <a:xfrm>
            <a:off x="3269411" y="-698740"/>
            <a:ext cx="184731" cy="369332"/>
          </a:xfrm>
          <a:prstGeom prst="rect">
            <a:avLst/>
          </a:prstGeom>
          <a:noFill/>
        </p:spPr>
        <p:txBody>
          <a:bodyPr wrap="none" rtlCol="0">
            <a:spAutoFit/>
          </a:bodyPr>
          <a:lstStyle/>
          <a:p>
            <a:endParaRPr lang="lt-LT" dirty="0"/>
          </a:p>
        </p:txBody>
      </p:sp>
      <p:sp>
        <p:nvSpPr>
          <p:cNvPr id="10" name="Picture Placeholder 2">
            <a:extLst>
              <a:ext uri="{FF2B5EF4-FFF2-40B4-BE49-F238E27FC236}">
                <a16:creationId xmlns:a16="http://schemas.microsoft.com/office/drawing/2014/main" id="{D4383B1F-56CA-2E4E-8D17-4B7447D53776}"/>
              </a:ext>
            </a:extLst>
          </p:cNvPr>
          <p:cNvSpPr>
            <a:spLocks noGrp="1"/>
          </p:cNvSpPr>
          <p:nvPr>
            <p:ph type="pic" idx="17" hasCustomPrompt="1"/>
          </p:nvPr>
        </p:nvSpPr>
        <p:spPr>
          <a:xfrm>
            <a:off x="6100496" y="0"/>
            <a:ext cx="6091504" cy="6858000"/>
          </a:xfrm>
          <a:solidFill>
            <a:schemeClr val="tx2">
              <a:lumMod val="20000"/>
              <a:lumOff val="80000"/>
            </a:schemeClr>
          </a:solidFill>
        </p:spPr>
        <p:txBody>
          <a:bodyPr anchor="ctr"/>
          <a:lstStyle>
            <a:lvl1pPr marL="0" indent="0" algn="ctr">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Tree>
    <p:extLst>
      <p:ext uri="{BB962C8B-B14F-4D97-AF65-F5344CB8AC3E}">
        <p14:creationId xmlns:p14="http://schemas.microsoft.com/office/powerpoint/2010/main" val="172678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kyriaus pavadinimas 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2ED10A-2B80-6F41-9815-BA857D41AE83}"/>
              </a:ext>
            </a:extLst>
          </p:cNvPr>
          <p:cNvCxnSpPr>
            <a:cxnSpLocks/>
          </p:cNvCxnSpPr>
          <p:nvPr userDrawn="1"/>
        </p:nvCxnSpPr>
        <p:spPr>
          <a:xfrm>
            <a:off x="1016224" y="2940163"/>
            <a:ext cx="4585066"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0E541DB0-1F24-AF4C-8B86-CEA38576B9B3}"/>
              </a:ext>
            </a:extLst>
          </p:cNvPr>
          <p:cNvCxnSpPr>
            <a:cxnSpLocks/>
          </p:cNvCxnSpPr>
          <p:nvPr userDrawn="1"/>
        </p:nvCxnSpPr>
        <p:spPr>
          <a:xfrm>
            <a:off x="1035274" y="3860334"/>
            <a:ext cx="4585066"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5" name="Title 1">
            <a:extLst>
              <a:ext uri="{FF2B5EF4-FFF2-40B4-BE49-F238E27FC236}">
                <a16:creationId xmlns:a16="http://schemas.microsoft.com/office/drawing/2014/main" id="{A5D838D9-745E-D844-AE0B-E010906332E5}"/>
              </a:ext>
            </a:extLst>
          </p:cNvPr>
          <p:cNvSpPr>
            <a:spLocks noGrp="1"/>
          </p:cNvSpPr>
          <p:nvPr>
            <p:ph type="title" hasCustomPrompt="1"/>
          </p:nvPr>
        </p:nvSpPr>
        <p:spPr>
          <a:xfrm>
            <a:off x="702129" y="3039745"/>
            <a:ext cx="1295824" cy="778509"/>
          </a:xfrm>
        </p:spPr>
        <p:txBody>
          <a:bodyPr anchor="ctr" anchorCtr="0"/>
          <a:lstStyle>
            <a:lvl1pPr algn="r">
              <a:defRPr sz="6500" cap="all" baseline="0">
                <a:solidFill>
                  <a:schemeClr val="bg1"/>
                </a:solidFill>
              </a:defRPr>
            </a:lvl1pPr>
          </a:lstStyle>
          <a:p>
            <a:r>
              <a:rPr lang="lt-LT" dirty="0"/>
              <a:t>01</a:t>
            </a:r>
            <a:endParaRPr lang="en-US" dirty="0"/>
          </a:p>
        </p:txBody>
      </p:sp>
      <p:sp>
        <p:nvSpPr>
          <p:cNvPr id="12" name="Content Placeholder 2">
            <a:extLst>
              <a:ext uri="{FF2B5EF4-FFF2-40B4-BE49-F238E27FC236}">
                <a16:creationId xmlns:a16="http://schemas.microsoft.com/office/drawing/2014/main" id="{AC85F488-285C-6147-972F-F3C47D2E0B01}"/>
              </a:ext>
            </a:extLst>
          </p:cNvPr>
          <p:cNvSpPr>
            <a:spLocks noGrp="1"/>
          </p:cNvSpPr>
          <p:nvPr>
            <p:ph idx="1" hasCustomPrompt="1"/>
          </p:nvPr>
        </p:nvSpPr>
        <p:spPr>
          <a:xfrm>
            <a:off x="2209045" y="2982243"/>
            <a:ext cx="3411295" cy="787083"/>
          </a:xfrm>
        </p:spPr>
        <p:txBody>
          <a:bodyPr anchor="b" anchorCtr="0">
            <a:noAutofit/>
          </a:bodyPr>
          <a:lstStyle>
            <a:lvl1pPr marL="0" indent="0">
              <a:lnSpc>
                <a:spcPct val="100000"/>
              </a:lnSpc>
              <a:spcBef>
                <a:spcPts val="0"/>
              </a:spcBef>
              <a:buFontTx/>
              <a:buNone/>
              <a:defRPr sz="2500" cap="none"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Skyriaus </a:t>
            </a:r>
            <a:r>
              <a:rPr lang="en-US" dirty="0" err="1"/>
              <a:t>pavadinmas</a:t>
            </a:r>
            <a:endParaRPr lang="en-US" dirty="0"/>
          </a:p>
        </p:txBody>
      </p:sp>
      <p:sp>
        <p:nvSpPr>
          <p:cNvPr id="10" name="Slide Number Placeholder 5">
            <a:extLst>
              <a:ext uri="{FF2B5EF4-FFF2-40B4-BE49-F238E27FC236}">
                <a16:creationId xmlns:a16="http://schemas.microsoft.com/office/drawing/2014/main" id="{B8AF61E0-7DBB-4049-BA53-EAE1034D33A5}"/>
              </a:ext>
            </a:extLst>
          </p:cNvPr>
          <p:cNvSpPr>
            <a:spLocks noGrp="1"/>
          </p:cNvSpPr>
          <p:nvPr>
            <p:ph type="sldNum" sz="quarter" idx="4"/>
          </p:nvPr>
        </p:nvSpPr>
        <p:spPr>
          <a:xfrm>
            <a:off x="10653130" y="786515"/>
            <a:ext cx="541067" cy="365125"/>
          </a:xfrm>
          <a:prstGeom prst="rect">
            <a:avLst/>
          </a:prstGeom>
          <a:noFill/>
        </p:spPr>
        <p:txBody>
          <a:bodyPr vert="horz" lIns="0" tIns="0" rIns="0" bIns="0" rtlCol="0" anchor="ctr"/>
          <a:lstStyle>
            <a:lvl1pPr algn="r">
              <a:defRPr sz="1600">
                <a:solidFill>
                  <a:schemeClr val="accent1"/>
                </a:solidFill>
              </a:defRPr>
            </a:lvl1pPr>
          </a:lstStyle>
          <a:p>
            <a:fld id="{C7D3013A-475A-4B5B-B498-37BC7A51E004}" type="slidenum">
              <a:rPr lang="en-US" smtClean="0"/>
              <a:pPr/>
              <a:t>‹#›</a:t>
            </a:fld>
            <a:endParaRPr lang="en-US" dirty="0"/>
          </a:p>
        </p:txBody>
      </p:sp>
      <p:sp>
        <p:nvSpPr>
          <p:cNvPr id="2" name="Rectangle 1">
            <a:extLst>
              <a:ext uri="{FF2B5EF4-FFF2-40B4-BE49-F238E27FC236}">
                <a16:creationId xmlns:a16="http://schemas.microsoft.com/office/drawing/2014/main" id="{A4EBCE9F-D283-D66B-29FB-9B9AEE1278A7}"/>
              </a:ext>
            </a:extLst>
          </p:cNvPr>
          <p:cNvSpPr/>
          <p:nvPr userDrawn="1"/>
        </p:nvSpPr>
        <p:spPr>
          <a:xfrm flipV="1">
            <a:off x="-10758" y="5531838"/>
            <a:ext cx="12202758" cy="134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3" name="Picture 2" descr="Chart&#10;&#10;Description automatically generated with medium confidence">
            <a:extLst>
              <a:ext uri="{FF2B5EF4-FFF2-40B4-BE49-F238E27FC236}">
                <a16:creationId xmlns:a16="http://schemas.microsoft.com/office/drawing/2014/main" id="{4097BBC5-016C-1DA0-7E60-9CA93BFAD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45" y="5705088"/>
            <a:ext cx="2186440" cy="980964"/>
          </a:xfrm>
          <a:prstGeom prst="rect">
            <a:avLst/>
          </a:prstGeom>
        </p:spPr>
      </p:pic>
      <p:sp>
        <p:nvSpPr>
          <p:cNvPr id="4" name="Title Placeholder 1">
            <a:extLst>
              <a:ext uri="{FF2B5EF4-FFF2-40B4-BE49-F238E27FC236}">
                <a16:creationId xmlns:a16="http://schemas.microsoft.com/office/drawing/2014/main" id="{DB577088-D62D-3F22-6D9D-EFB41372FBBC}"/>
              </a:ext>
            </a:extLst>
          </p:cNvPr>
          <p:cNvSpPr txBox="1">
            <a:spLocks/>
          </p:cNvSpPr>
          <p:nvPr userDrawn="1"/>
        </p:nvSpPr>
        <p:spPr>
          <a:xfrm>
            <a:off x="6954327" y="5522295"/>
            <a:ext cx="5782619" cy="773030"/>
          </a:xfrm>
          <a:prstGeom prst="rect">
            <a:avLst/>
          </a:prstGeom>
        </p:spPr>
        <p:txBody>
          <a:bodyPr vert="horz" lIns="0" tIns="0" rIns="0" bIns="0" rtlCol="0" anchor="b" anchorCtr="0">
            <a:noAutofit/>
          </a:bodyPr>
          <a:lstStyle>
            <a:lvl1pPr algn="ctr" defTabSz="914400" rtl="0" eaLnBrk="1" latinLnBrk="0" hangingPunct="1">
              <a:lnSpc>
                <a:spcPct val="100000"/>
              </a:lnSpc>
              <a:spcBef>
                <a:spcPct val="0"/>
              </a:spcBef>
              <a:buNone/>
              <a:defRPr sz="2500" b="1" kern="1200" baseline="0">
                <a:solidFill>
                  <a:schemeClr val="tx1"/>
                </a:solidFill>
                <a:latin typeface="+mn-lt"/>
                <a:ea typeface="+mj-ea"/>
                <a:cs typeface="+mj-cs"/>
              </a:defRPr>
            </a:lvl1pPr>
          </a:lstStyle>
          <a:p>
            <a:r>
              <a:rPr lang="lt-LT" sz="1800" dirty="0"/>
              <a:t>Įkvėpti pirmi padėti krizėje</a:t>
            </a:r>
            <a:endParaRPr lang="en-US" sz="1800" dirty="0"/>
          </a:p>
        </p:txBody>
      </p:sp>
    </p:spTree>
    <p:extLst>
      <p:ext uri="{BB962C8B-B14F-4D97-AF65-F5344CB8AC3E}">
        <p14:creationId xmlns:p14="http://schemas.microsoft.com/office/powerpoint/2010/main" val="95511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yriaus pavadinimas 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2ED10A-2B80-6F41-9815-BA857D41AE83}"/>
              </a:ext>
            </a:extLst>
          </p:cNvPr>
          <p:cNvCxnSpPr>
            <a:cxnSpLocks/>
          </p:cNvCxnSpPr>
          <p:nvPr userDrawn="1"/>
        </p:nvCxnSpPr>
        <p:spPr>
          <a:xfrm>
            <a:off x="1016224" y="2026825"/>
            <a:ext cx="4585066"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0E541DB0-1F24-AF4C-8B86-CEA38576B9B3}"/>
              </a:ext>
            </a:extLst>
          </p:cNvPr>
          <p:cNvCxnSpPr>
            <a:cxnSpLocks/>
          </p:cNvCxnSpPr>
          <p:nvPr userDrawn="1"/>
        </p:nvCxnSpPr>
        <p:spPr>
          <a:xfrm>
            <a:off x="1035274" y="2946996"/>
            <a:ext cx="4585066"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5" name="Title 1">
            <a:extLst>
              <a:ext uri="{FF2B5EF4-FFF2-40B4-BE49-F238E27FC236}">
                <a16:creationId xmlns:a16="http://schemas.microsoft.com/office/drawing/2014/main" id="{A5D838D9-745E-D844-AE0B-E010906332E5}"/>
              </a:ext>
            </a:extLst>
          </p:cNvPr>
          <p:cNvSpPr>
            <a:spLocks noGrp="1"/>
          </p:cNvSpPr>
          <p:nvPr>
            <p:ph type="title" hasCustomPrompt="1"/>
          </p:nvPr>
        </p:nvSpPr>
        <p:spPr>
          <a:xfrm>
            <a:off x="800100" y="2126407"/>
            <a:ext cx="1197853" cy="778509"/>
          </a:xfrm>
        </p:spPr>
        <p:txBody>
          <a:bodyPr anchor="ctr" anchorCtr="0"/>
          <a:lstStyle>
            <a:lvl1pPr algn="r">
              <a:defRPr sz="6500" cap="all" baseline="0">
                <a:solidFill>
                  <a:schemeClr val="bg1"/>
                </a:solidFill>
              </a:defRPr>
            </a:lvl1pPr>
          </a:lstStyle>
          <a:p>
            <a:r>
              <a:rPr lang="lt-LT" dirty="0"/>
              <a:t>02</a:t>
            </a:r>
            <a:endParaRPr lang="en-US" dirty="0"/>
          </a:p>
        </p:txBody>
      </p:sp>
      <p:sp>
        <p:nvSpPr>
          <p:cNvPr id="12" name="Content Placeholder 2">
            <a:extLst>
              <a:ext uri="{FF2B5EF4-FFF2-40B4-BE49-F238E27FC236}">
                <a16:creationId xmlns:a16="http://schemas.microsoft.com/office/drawing/2014/main" id="{AC85F488-285C-6147-972F-F3C47D2E0B01}"/>
              </a:ext>
            </a:extLst>
          </p:cNvPr>
          <p:cNvSpPr>
            <a:spLocks noGrp="1"/>
          </p:cNvSpPr>
          <p:nvPr>
            <p:ph idx="1" hasCustomPrompt="1"/>
          </p:nvPr>
        </p:nvSpPr>
        <p:spPr>
          <a:xfrm>
            <a:off x="2209045" y="2068905"/>
            <a:ext cx="3411295" cy="787083"/>
          </a:xfrm>
        </p:spPr>
        <p:txBody>
          <a:bodyPr anchor="b" anchorCtr="0">
            <a:noAutofit/>
          </a:bodyPr>
          <a:lstStyle>
            <a:lvl1pPr marL="0" indent="0">
              <a:lnSpc>
                <a:spcPct val="100000"/>
              </a:lnSpc>
              <a:spcBef>
                <a:spcPts val="0"/>
              </a:spcBef>
              <a:buFontTx/>
              <a:buNone/>
              <a:defRPr sz="2500" cap="none"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Skyriaus </a:t>
            </a:r>
            <a:r>
              <a:rPr lang="en-US" dirty="0" err="1"/>
              <a:t>pavadinmas</a:t>
            </a:r>
            <a:endParaRPr lang="en-US" dirty="0"/>
          </a:p>
        </p:txBody>
      </p:sp>
      <p:sp>
        <p:nvSpPr>
          <p:cNvPr id="2" name="Rectangle 1">
            <a:extLst>
              <a:ext uri="{FF2B5EF4-FFF2-40B4-BE49-F238E27FC236}">
                <a16:creationId xmlns:a16="http://schemas.microsoft.com/office/drawing/2014/main" id="{FB66842B-D842-DD88-9892-2FAD300133D2}"/>
              </a:ext>
            </a:extLst>
          </p:cNvPr>
          <p:cNvSpPr/>
          <p:nvPr userDrawn="1"/>
        </p:nvSpPr>
        <p:spPr>
          <a:xfrm flipV="1">
            <a:off x="0" y="5510326"/>
            <a:ext cx="12211053" cy="138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5" name="Picture Placeholder 14">
            <a:extLst>
              <a:ext uri="{FF2B5EF4-FFF2-40B4-BE49-F238E27FC236}">
                <a16:creationId xmlns:a16="http://schemas.microsoft.com/office/drawing/2014/main" id="{E9B19C72-B6D3-0F46-81B5-970CF1ACC3C7}"/>
              </a:ext>
            </a:extLst>
          </p:cNvPr>
          <p:cNvSpPr>
            <a:spLocks noGrp="1"/>
          </p:cNvSpPr>
          <p:nvPr>
            <p:ph type="pic" idx="18" hasCustomPrompt="1"/>
          </p:nvPr>
        </p:nvSpPr>
        <p:spPr>
          <a:xfrm>
            <a:off x="5620342" y="1370996"/>
            <a:ext cx="6571659" cy="5487004"/>
          </a:xfrm>
          <a:custGeom>
            <a:avLst/>
            <a:gdLst>
              <a:gd name="connsiteX0" fmla="*/ 4265999 w 6571659"/>
              <a:gd name="connsiteY0" fmla="*/ 0 h 5487004"/>
              <a:gd name="connsiteX1" fmla="*/ 6478075 w 6571659"/>
              <a:gd name="connsiteY1" fmla="*/ 617603 h 5487004"/>
              <a:gd name="connsiteX2" fmla="*/ 6571659 w 6571659"/>
              <a:gd name="connsiteY2" fmla="*/ 677599 h 5487004"/>
              <a:gd name="connsiteX3" fmla="*/ 6571659 w 6571659"/>
              <a:gd name="connsiteY3" fmla="*/ 5487004 h 5487004"/>
              <a:gd name="connsiteX4" fmla="*/ 178281 w 6571659"/>
              <a:gd name="connsiteY4" fmla="*/ 5487004 h 5487004"/>
              <a:gd name="connsiteX5" fmla="*/ 134304 w 6571659"/>
              <a:gd name="connsiteY5" fmla="*/ 5332140 h 5487004"/>
              <a:gd name="connsiteX6" fmla="*/ 0 w 6571659"/>
              <a:gd name="connsiteY6" fmla="*/ 4266000 h 5487004"/>
              <a:gd name="connsiteX7" fmla="*/ 4265999 w 6571659"/>
              <a:gd name="connsiteY7" fmla="*/ 0 h 548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1659" h="5487004">
                <a:moveTo>
                  <a:pt x="4265999" y="0"/>
                </a:moveTo>
                <a:cubicBezTo>
                  <a:pt x="5075890" y="0"/>
                  <a:pt x="5833069" y="225688"/>
                  <a:pt x="6478075" y="617603"/>
                </a:cubicBezTo>
                <a:lnTo>
                  <a:pt x="6571659" y="677599"/>
                </a:lnTo>
                <a:lnTo>
                  <a:pt x="6571659" y="5487004"/>
                </a:lnTo>
                <a:lnTo>
                  <a:pt x="178281" y="5487004"/>
                </a:lnTo>
                <a:lnTo>
                  <a:pt x="134304" y="5332140"/>
                </a:lnTo>
                <a:cubicBezTo>
                  <a:pt x="46629" y="4991374"/>
                  <a:pt x="0" y="4634133"/>
                  <a:pt x="0" y="4266000"/>
                </a:cubicBezTo>
                <a:cubicBezTo>
                  <a:pt x="0" y="1909953"/>
                  <a:pt x="1909952" y="0"/>
                  <a:pt x="4265999" y="0"/>
                </a:cubicBezTo>
                <a:close/>
              </a:path>
            </a:pathLst>
          </a:custGeom>
          <a:solidFill>
            <a:schemeClr val="tx2">
              <a:lumMod val="20000"/>
              <a:lumOff val="80000"/>
            </a:schemeClr>
          </a:solidFill>
        </p:spPr>
        <p:txBody>
          <a:bodyPr wrap="square" anchor="ctr">
            <a:noAutofit/>
          </a:bodyPr>
          <a:lstStyle>
            <a:lvl1pPr marL="0" indent="0" algn="ctr">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Nuotraukos</a:t>
            </a:r>
            <a:r>
              <a:rPr lang="en-US" dirty="0"/>
              <a:t> </a:t>
            </a:r>
            <a:r>
              <a:rPr lang="en-US" dirty="0" err="1"/>
              <a:t>vieta</a:t>
            </a:r>
            <a:endParaRPr lang="en-US" dirty="0"/>
          </a:p>
        </p:txBody>
      </p:sp>
      <p:sp>
        <p:nvSpPr>
          <p:cNvPr id="9" name="Slide Number Placeholder 5">
            <a:extLst>
              <a:ext uri="{FF2B5EF4-FFF2-40B4-BE49-F238E27FC236}">
                <a16:creationId xmlns:a16="http://schemas.microsoft.com/office/drawing/2014/main" id="{2B559AD4-01F1-374E-9AF5-58F0DEC378EF}"/>
              </a:ext>
            </a:extLst>
          </p:cNvPr>
          <p:cNvSpPr>
            <a:spLocks noGrp="1"/>
          </p:cNvSpPr>
          <p:nvPr>
            <p:ph type="sldNum" sz="quarter" idx="4"/>
          </p:nvPr>
        </p:nvSpPr>
        <p:spPr>
          <a:xfrm>
            <a:off x="10653130" y="786515"/>
            <a:ext cx="541067" cy="365125"/>
          </a:xfrm>
          <a:prstGeom prst="rect">
            <a:avLst/>
          </a:prstGeom>
          <a:noFill/>
        </p:spPr>
        <p:txBody>
          <a:bodyPr vert="horz" lIns="0" tIns="0" rIns="0" bIns="0" rtlCol="0" anchor="ctr"/>
          <a:lstStyle>
            <a:lvl1pPr algn="r">
              <a:defRPr sz="1600">
                <a:solidFill>
                  <a:schemeClr val="accent1"/>
                </a:solidFill>
              </a:defRPr>
            </a:lvl1pPr>
          </a:lstStyle>
          <a:p>
            <a:fld id="{C7D3013A-475A-4B5B-B498-37BC7A51E004}" type="slidenum">
              <a:rPr lang="en-US" smtClean="0"/>
              <a:pPr/>
              <a:t>‹#›</a:t>
            </a:fld>
            <a:endParaRPr lang="en-US" dirty="0"/>
          </a:p>
        </p:txBody>
      </p:sp>
      <p:pic>
        <p:nvPicPr>
          <p:cNvPr id="3" name="Picture 2" descr="Chart&#10;&#10;Description automatically generated with medium confidence">
            <a:extLst>
              <a:ext uri="{FF2B5EF4-FFF2-40B4-BE49-F238E27FC236}">
                <a16:creationId xmlns:a16="http://schemas.microsoft.com/office/drawing/2014/main" id="{0FE55EC0-E456-77BD-4533-2F219A6FCD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45" y="5705088"/>
            <a:ext cx="2186440" cy="980964"/>
          </a:xfrm>
          <a:prstGeom prst="rect">
            <a:avLst/>
          </a:prstGeom>
        </p:spPr>
      </p:pic>
    </p:spTree>
    <p:extLst>
      <p:ext uri="{BB962C8B-B14F-4D97-AF65-F5344CB8AC3E}">
        <p14:creationId xmlns:p14="http://schemas.microsoft.com/office/powerpoint/2010/main" val="155146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alinis puslapis">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7EE79FEB-5AAD-AA42-9B31-30DDF223F822}"/>
              </a:ext>
            </a:extLst>
          </p:cNvPr>
          <p:cNvSpPr/>
          <p:nvPr userDrawn="1"/>
        </p:nvSpPr>
        <p:spPr>
          <a:xfrm>
            <a:off x="4890000" y="888822"/>
            <a:ext cx="2412000" cy="241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ext Placeholder 5">
            <a:extLst>
              <a:ext uri="{FF2B5EF4-FFF2-40B4-BE49-F238E27FC236}">
                <a16:creationId xmlns:a16="http://schemas.microsoft.com/office/drawing/2014/main" id="{ABB989A7-B1EF-1E43-99BB-36F405BEFF78}"/>
              </a:ext>
            </a:extLst>
          </p:cNvPr>
          <p:cNvSpPr>
            <a:spLocks noGrp="1"/>
          </p:cNvSpPr>
          <p:nvPr>
            <p:ph type="body" sz="quarter" idx="14" hasCustomPrompt="1"/>
          </p:nvPr>
        </p:nvSpPr>
        <p:spPr>
          <a:xfrm>
            <a:off x="2" y="3907850"/>
            <a:ext cx="12191999" cy="616024"/>
          </a:xfrm>
        </p:spPr>
        <p:txBody>
          <a:bodyPr anchor="ctr"/>
          <a:lstStyle>
            <a:lvl1pPr marL="0" indent="0" algn="ctr">
              <a:buFontTx/>
              <a:buNone/>
              <a:defRPr>
                <a:solidFill>
                  <a:schemeClr val="bg1"/>
                </a:solidFill>
              </a:defRPr>
            </a:lvl1pPr>
            <a:lvl2pPr marL="457200" indent="0" algn="ctr">
              <a:buFontTx/>
              <a:buNone/>
              <a:defRPr>
                <a:solidFill>
                  <a:schemeClr val="bg1"/>
                </a:solidFill>
              </a:defRPr>
            </a:lvl2pPr>
            <a:lvl3pPr marL="914400" indent="0" algn="ctr">
              <a:buFontTx/>
              <a:buNone/>
              <a:defRPr>
                <a:solidFill>
                  <a:schemeClr val="bg1"/>
                </a:solidFill>
              </a:defRPr>
            </a:lvl3pPr>
            <a:lvl4pPr marL="1371600" indent="0" algn="ctr">
              <a:buFontTx/>
              <a:buNone/>
              <a:defRPr>
                <a:solidFill>
                  <a:schemeClr val="bg1"/>
                </a:solidFill>
              </a:defRPr>
            </a:lvl4pPr>
            <a:lvl5pPr marL="1828800" indent="0" algn="ctr">
              <a:buFontTx/>
              <a:buNone/>
              <a:defRPr>
                <a:solidFill>
                  <a:schemeClr val="bg1"/>
                </a:solidFill>
              </a:defRPr>
            </a:lvl5pPr>
          </a:lstStyle>
          <a:p>
            <a:pPr lvl="0"/>
            <a:r>
              <a:rPr lang="lt-LT" dirty="0"/>
              <a:t>Vardas Pavardė   |   </a:t>
            </a:r>
            <a:r>
              <a:rPr lang="lt-LT" dirty="0" err="1"/>
              <a:t>vardas@redcross.lt</a:t>
            </a:r>
            <a:r>
              <a:rPr lang="lt-LT" dirty="0"/>
              <a:t>   |   +370 000 00000     |     www.redcross.lt</a:t>
            </a:r>
          </a:p>
        </p:txBody>
      </p:sp>
      <p:sp>
        <p:nvSpPr>
          <p:cNvPr id="17" name="Žalias skirtukas">
            <a:extLst>
              <a:ext uri="{FF2B5EF4-FFF2-40B4-BE49-F238E27FC236}">
                <a16:creationId xmlns:a16="http://schemas.microsoft.com/office/drawing/2014/main" id="{2AE605D0-5E6A-624F-A8A8-4BF0CA95FCF3}"/>
              </a:ext>
            </a:extLst>
          </p:cNvPr>
          <p:cNvSpPr/>
          <p:nvPr userDrawn="1"/>
        </p:nvSpPr>
        <p:spPr>
          <a:xfrm>
            <a:off x="5810671" y="2513382"/>
            <a:ext cx="566388" cy="52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8" name="Title Placeholder 1">
            <a:extLst>
              <a:ext uri="{FF2B5EF4-FFF2-40B4-BE49-F238E27FC236}">
                <a16:creationId xmlns:a16="http://schemas.microsoft.com/office/drawing/2014/main" id="{21B3F396-5660-524B-8204-62FBFC69853F}"/>
              </a:ext>
            </a:extLst>
          </p:cNvPr>
          <p:cNvSpPr>
            <a:spLocks noGrp="1"/>
          </p:cNvSpPr>
          <p:nvPr>
            <p:ph type="title" hasCustomPrompt="1"/>
          </p:nvPr>
        </p:nvSpPr>
        <p:spPr>
          <a:xfrm>
            <a:off x="4889999" y="888823"/>
            <a:ext cx="2412001" cy="1480304"/>
          </a:xfrm>
          <a:prstGeom prst="rect">
            <a:avLst/>
          </a:prstGeom>
        </p:spPr>
        <p:txBody>
          <a:bodyPr vert="horz" lIns="0" tIns="0" rIns="0" bIns="0" rtlCol="0" anchor="b" anchorCtr="0">
            <a:noAutofit/>
          </a:bodyPr>
          <a:lstStyle>
            <a:lvl1pPr algn="ctr">
              <a:defRPr sz="2500"/>
            </a:lvl1pPr>
          </a:lstStyle>
          <a:p>
            <a:r>
              <a:rPr lang="lt-LT" dirty="0"/>
              <a:t>Ačiū už</a:t>
            </a:r>
            <a:br>
              <a:rPr lang="lt-LT" dirty="0"/>
            </a:br>
            <a:r>
              <a:rPr lang="lt-LT" dirty="0"/>
              <a:t>dėmesį</a:t>
            </a:r>
            <a:endParaRPr lang="en-US" dirty="0"/>
          </a:p>
        </p:txBody>
      </p:sp>
      <p:sp>
        <p:nvSpPr>
          <p:cNvPr id="11" name="Slide Number Placeholder 5">
            <a:extLst>
              <a:ext uri="{FF2B5EF4-FFF2-40B4-BE49-F238E27FC236}">
                <a16:creationId xmlns:a16="http://schemas.microsoft.com/office/drawing/2014/main" id="{DFA3A3AC-AC3F-044D-9CEC-13E464A2B934}"/>
              </a:ext>
            </a:extLst>
          </p:cNvPr>
          <p:cNvSpPr>
            <a:spLocks noGrp="1"/>
          </p:cNvSpPr>
          <p:nvPr>
            <p:ph type="sldNum" sz="quarter" idx="4"/>
          </p:nvPr>
        </p:nvSpPr>
        <p:spPr>
          <a:xfrm>
            <a:off x="10653130" y="786515"/>
            <a:ext cx="541067" cy="365125"/>
          </a:xfrm>
          <a:prstGeom prst="rect">
            <a:avLst/>
          </a:prstGeom>
          <a:noFill/>
        </p:spPr>
        <p:txBody>
          <a:bodyPr vert="horz" lIns="0" tIns="0" rIns="0" bIns="0" rtlCol="0" anchor="ctr"/>
          <a:lstStyle>
            <a:lvl1pPr algn="r">
              <a:defRPr sz="1600">
                <a:solidFill>
                  <a:schemeClr val="bg2"/>
                </a:solidFill>
              </a:defRPr>
            </a:lvl1pPr>
          </a:lstStyle>
          <a:p>
            <a:fld id="{C7D3013A-475A-4B5B-B498-37BC7A51E004}" type="slidenum">
              <a:rPr lang="en-US" smtClean="0"/>
              <a:pPr/>
              <a:t>‹#›</a:t>
            </a:fld>
            <a:endParaRPr lang="en-US" dirty="0"/>
          </a:p>
        </p:txBody>
      </p:sp>
      <p:sp>
        <p:nvSpPr>
          <p:cNvPr id="3" name="Picture Placeholder 2">
            <a:extLst>
              <a:ext uri="{FF2B5EF4-FFF2-40B4-BE49-F238E27FC236}">
                <a16:creationId xmlns:a16="http://schemas.microsoft.com/office/drawing/2014/main" id="{EF033266-6683-D348-3B62-85CF5C46D595}"/>
              </a:ext>
            </a:extLst>
          </p:cNvPr>
          <p:cNvSpPr>
            <a:spLocks noGrp="1"/>
          </p:cNvSpPr>
          <p:nvPr>
            <p:ph type="pic" sz="quarter" idx="15"/>
          </p:nvPr>
        </p:nvSpPr>
        <p:spPr>
          <a:xfrm>
            <a:off x="655638" y="5505450"/>
            <a:ext cx="1458912" cy="931863"/>
          </a:xfrm>
        </p:spPr>
        <p:txBody>
          <a:bodyPr/>
          <a:lstStyle/>
          <a:p>
            <a:endParaRPr lang="lt-LT"/>
          </a:p>
        </p:txBody>
      </p:sp>
      <p:sp>
        <p:nvSpPr>
          <p:cNvPr id="9" name="Rectangle 8">
            <a:extLst>
              <a:ext uri="{FF2B5EF4-FFF2-40B4-BE49-F238E27FC236}">
                <a16:creationId xmlns:a16="http://schemas.microsoft.com/office/drawing/2014/main" id="{A05DDAD3-F7EA-EEEC-3353-79474BA4B381}"/>
              </a:ext>
            </a:extLst>
          </p:cNvPr>
          <p:cNvSpPr/>
          <p:nvPr userDrawn="1"/>
        </p:nvSpPr>
        <p:spPr>
          <a:xfrm flipV="1">
            <a:off x="0" y="5130902"/>
            <a:ext cx="12192000" cy="1727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7" name="Picture 6" descr="Chart&#10;&#10;Description automatically generated with medium confidence">
            <a:extLst>
              <a:ext uri="{FF2B5EF4-FFF2-40B4-BE49-F238E27FC236}">
                <a16:creationId xmlns:a16="http://schemas.microsoft.com/office/drawing/2014/main" id="{02CDA53F-38C6-62CB-A0DE-6DF2FF5CA1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45" y="5497604"/>
            <a:ext cx="2186440" cy="993693"/>
          </a:xfrm>
          <a:prstGeom prst="rect">
            <a:avLst/>
          </a:prstGeom>
        </p:spPr>
      </p:pic>
      <p:sp>
        <p:nvSpPr>
          <p:cNvPr id="8" name="Title Placeholder 1">
            <a:extLst>
              <a:ext uri="{FF2B5EF4-FFF2-40B4-BE49-F238E27FC236}">
                <a16:creationId xmlns:a16="http://schemas.microsoft.com/office/drawing/2014/main" id="{181DBB88-E365-6F4C-E6E7-8A3056A4B9E6}"/>
              </a:ext>
            </a:extLst>
          </p:cNvPr>
          <p:cNvSpPr txBox="1">
            <a:spLocks/>
          </p:cNvSpPr>
          <p:nvPr userDrawn="1"/>
        </p:nvSpPr>
        <p:spPr>
          <a:xfrm>
            <a:off x="6954327" y="5412510"/>
            <a:ext cx="5782619" cy="783060"/>
          </a:xfrm>
          <a:prstGeom prst="rect">
            <a:avLst/>
          </a:prstGeom>
        </p:spPr>
        <p:txBody>
          <a:bodyPr vert="horz" lIns="0" tIns="0" rIns="0" bIns="0" rtlCol="0" anchor="b" anchorCtr="0">
            <a:noAutofit/>
          </a:bodyPr>
          <a:lstStyle>
            <a:lvl1pPr algn="ctr" defTabSz="914400" rtl="0" eaLnBrk="1" latinLnBrk="0" hangingPunct="1">
              <a:lnSpc>
                <a:spcPct val="100000"/>
              </a:lnSpc>
              <a:spcBef>
                <a:spcPct val="0"/>
              </a:spcBef>
              <a:buNone/>
              <a:defRPr sz="2500" b="1" kern="1200" baseline="0">
                <a:solidFill>
                  <a:schemeClr val="tx1"/>
                </a:solidFill>
                <a:latin typeface="+mn-lt"/>
                <a:ea typeface="+mj-ea"/>
                <a:cs typeface="+mj-cs"/>
              </a:defRPr>
            </a:lvl1pPr>
          </a:lstStyle>
          <a:p>
            <a:r>
              <a:rPr lang="lt-LT" sz="1800" dirty="0"/>
              <a:t>Įkvėpti pirmi padėti krizėje</a:t>
            </a:r>
            <a:endParaRPr lang="en-US" sz="1800" dirty="0"/>
          </a:p>
        </p:txBody>
      </p:sp>
    </p:spTree>
    <p:extLst>
      <p:ext uri="{BB962C8B-B14F-4D97-AF65-F5344CB8AC3E}">
        <p14:creationId xmlns:p14="http://schemas.microsoft.com/office/powerpoint/2010/main" val="253710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inė skaidrė dviejų blokų">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E27572-AF51-4AC1-962C-1E9DE07ACB0B}"/>
              </a:ext>
            </a:extLst>
          </p:cNvPr>
          <p:cNvSpPr>
            <a:spLocks noGrp="1"/>
          </p:cNvSpPr>
          <p:nvPr>
            <p:ph idx="1"/>
          </p:nvPr>
        </p:nvSpPr>
        <p:spPr>
          <a:xfrm>
            <a:off x="1007841" y="1720710"/>
            <a:ext cx="4575541" cy="37518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0A225E5-33A1-4109-8CF2-40452BD15118}"/>
              </a:ext>
            </a:extLst>
          </p:cNvPr>
          <p:cNvSpPr>
            <a:spLocks noGrp="1"/>
          </p:cNvSpPr>
          <p:nvPr>
            <p:ph type="sldNum" sz="quarter" idx="12"/>
          </p:nvPr>
        </p:nvSpPr>
        <p:spPr/>
        <p:txBody>
          <a:bodyPr/>
          <a:lstStyle/>
          <a:p>
            <a:fld id="{C7D3013A-475A-4B5B-B498-37BC7A51E004}" type="slidenum">
              <a:rPr lang="en-US" smtClean="0"/>
              <a:t>‹#›</a:t>
            </a:fld>
            <a:endParaRPr lang="en-US"/>
          </a:p>
        </p:txBody>
      </p:sp>
      <p:sp>
        <p:nvSpPr>
          <p:cNvPr id="7" name="Content Placeholder 2">
            <a:extLst>
              <a:ext uri="{FF2B5EF4-FFF2-40B4-BE49-F238E27FC236}">
                <a16:creationId xmlns:a16="http://schemas.microsoft.com/office/drawing/2014/main" id="{BF273573-BDF8-5445-B8BD-6E46584119A5}"/>
              </a:ext>
            </a:extLst>
          </p:cNvPr>
          <p:cNvSpPr>
            <a:spLocks noGrp="1"/>
          </p:cNvSpPr>
          <p:nvPr>
            <p:ph idx="13"/>
          </p:nvPr>
        </p:nvSpPr>
        <p:spPr>
          <a:xfrm>
            <a:off x="6618656" y="1720710"/>
            <a:ext cx="4575541" cy="37518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4328FFB5-915D-8C40-BCDF-59087E31E0D2}"/>
              </a:ext>
            </a:extLst>
          </p:cNvPr>
          <p:cNvSpPr>
            <a:spLocks noGrp="1"/>
          </p:cNvSpPr>
          <p:nvPr>
            <p:ph type="title"/>
          </p:nvPr>
        </p:nvSpPr>
        <p:spPr/>
        <p:txBody>
          <a:bodyPr/>
          <a:lstStyle/>
          <a:p>
            <a:r>
              <a:rPr lang="en-US"/>
              <a:t>Click to edit Master title style</a:t>
            </a:r>
            <a:endParaRPr lang="lt-LT"/>
          </a:p>
        </p:txBody>
      </p:sp>
    </p:spTree>
    <p:extLst>
      <p:ext uri="{BB962C8B-B14F-4D97-AF65-F5344CB8AC3E}">
        <p14:creationId xmlns:p14="http://schemas.microsoft.com/office/powerpoint/2010/main" val="176340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nė skaidrė vieno blo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1007841" y="609132"/>
            <a:ext cx="9645289" cy="520608"/>
          </a:xfrm>
        </p:spPr>
        <p:txBody>
          <a:bodyPr/>
          <a:lstStyle>
            <a:lvl1pPr>
              <a:defRPr>
                <a:solidFill>
                  <a:schemeClr val="tx1"/>
                </a:solidFill>
              </a:defRPr>
            </a:lvl1pPr>
          </a:lstStyle>
          <a:p>
            <a:r>
              <a:rPr lang="lt-LT" dirty="0"/>
              <a:t>Tekstinė skaidrė vieno bloko</a:t>
            </a:r>
            <a:endParaRPr lang="en-US" dirty="0"/>
          </a:p>
        </p:txBody>
      </p:sp>
      <p:sp>
        <p:nvSpPr>
          <p:cNvPr id="3" name="Content Placeholder 2">
            <a:extLst>
              <a:ext uri="{FF2B5EF4-FFF2-40B4-BE49-F238E27FC236}">
                <a16:creationId xmlns:a16="http://schemas.microsoft.com/office/drawing/2014/main" id="{35E27572-AF51-4AC1-962C-1E9DE07ACB0B}"/>
              </a:ext>
            </a:extLst>
          </p:cNvPr>
          <p:cNvSpPr>
            <a:spLocks noGrp="1"/>
          </p:cNvSpPr>
          <p:nvPr>
            <p:ph idx="1"/>
          </p:nvPr>
        </p:nvSpPr>
        <p:spPr>
          <a:xfrm>
            <a:off x="1007841" y="1720710"/>
            <a:ext cx="10186355" cy="3772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0A225E5-33A1-4109-8CF2-40452BD15118}"/>
              </a:ext>
            </a:extLst>
          </p:cNvPr>
          <p:cNvSpPr>
            <a:spLocks noGrp="1"/>
          </p:cNvSpPr>
          <p:nvPr>
            <p:ph type="sldNum" sz="quarter" idx="12"/>
          </p:nvPr>
        </p:nvSpPr>
        <p:spPr/>
        <p:txBody>
          <a:bodyPr/>
          <a:lstStyle/>
          <a:p>
            <a:fld id="{C7D3013A-475A-4B5B-B498-37BC7A51E004}" type="slidenum">
              <a:rPr lang="en-US" smtClean="0"/>
              <a:t>‹#›</a:t>
            </a:fld>
            <a:endParaRPr lang="en-US"/>
          </a:p>
        </p:txBody>
      </p:sp>
    </p:spTree>
    <p:extLst>
      <p:ext uri="{BB962C8B-B14F-4D97-AF65-F5344CB8AC3E}">
        <p14:creationId xmlns:p14="http://schemas.microsoft.com/office/powerpoint/2010/main" val="218969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igub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9D6752-F7D0-084E-90FD-C0778C8B3371}"/>
              </a:ext>
            </a:extLst>
          </p:cNvPr>
          <p:cNvSpPr/>
          <p:nvPr userDrawn="1"/>
        </p:nvSpPr>
        <p:spPr>
          <a:xfrm>
            <a:off x="6100497" y="0"/>
            <a:ext cx="6091503" cy="68580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1007841" y="609132"/>
            <a:ext cx="4575541" cy="520608"/>
          </a:xfrm>
        </p:spPr>
        <p:txBody>
          <a:bodyPr/>
          <a:lstStyle>
            <a:lvl1pPr>
              <a:defRPr>
                <a:solidFill>
                  <a:schemeClr val="tx1"/>
                </a:solidFill>
              </a:defRPr>
            </a:lvl1pPr>
          </a:lstStyle>
          <a:p>
            <a:r>
              <a:rPr lang="lt-LT" dirty="0"/>
              <a:t>Dviguba</a:t>
            </a:r>
            <a:endParaRPr lang="en-US" dirty="0"/>
          </a:p>
        </p:txBody>
      </p:sp>
      <p:sp>
        <p:nvSpPr>
          <p:cNvPr id="3" name="Content Placeholder 2">
            <a:extLst>
              <a:ext uri="{FF2B5EF4-FFF2-40B4-BE49-F238E27FC236}">
                <a16:creationId xmlns:a16="http://schemas.microsoft.com/office/drawing/2014/main" id="{35E27572-AF51-4AC1-962C-1E9DE07ACB0B}"/>
              </a:ext>
            </a:extLst>
          </p:cNvPr>
          <p:cNvSpPr>
            <a:spLocks noGrp="1"/>
          </p:cNvSpPr>
          <p:nvPr>
            <p:ph idx="1" hasCustomPrompt="1"/>
          </p:nvPr>
        </p:nvSpPr>
        <p:spPr>
          <a:xfrm>
            <a:off x="1007841" y="1720710"/>
            <a:ext cx="4575541" cy="375183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BF273573-BDF8-5445-B8BD-6E46584119A5}"/>
              </a:ext>
            </a:extLst>
          </p:cNvPr>
          <p:cNvSpPr>
            <a:spLocks noGrp="1"/>
          </p:cNvSpPr>
          <p:nvPr>
            <p:ph idx="13"/>
          </p:nvPr>
        </p:nvSpPr>
        <p:spPr>
          <a:xfrm>
            <a:off x="6618656" y="1720710"/>
            <a:ext cx="4575541" cy="37518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EE6EDAA4-A575-DF4D-86BC-DB74ECA2A4DD}"/>
              </a:ext>
            </a:extLst>
          </p:cNvPr>
          <p:cNvSpPr txBox="1"/>
          <p:nvPr userDrawn="1"/>
        </p:nvSpPr>
        <p:spPr>
          <a:xfrm>
            <a:off x="3269411" y="-698740"/>
            <a:ext cx="184731" cy="369332"/>
          </a:xfrm>
          <a:prstGeom prst="rect">
            <a:avLst/>
          </a:prstGeom>
          <a:noFill/>
        </p:spPr>
        <p:txBody>
          <a:bodyPr wrap="none" rtlCol="0">
            <a:spAutoFit/>
          </a:bodyPr>
          <a:lstStyle/>
          <a:p>
            <a:endParaRPr lang="lt-LT" dirty="0"/>
          </a:p>
        </p:txBody>
      </p:sp>
      <p:sp>
        <p:nvSpPr>
          <p:cNvPr id="12" name="Slide Number Placeholder 11">
            <a:extLst>
              <a:ext uri="{FF2B5EF4-FFF2-40B4-BE49-F238E27FC236}">
                <a16:creationId xmlns:a16="http://schemas.microsoft.com/office/drawing/2014/main" id="{99EBB334-831C-8746-91EE-6B0184FF56BF}"/>
              </a:ext>
            </a:extLst>
          </p:cNvPr>
          <p:cNvSpPr>
            <a:spLocks noGrp="1"/>
          </p:cNvSpPr>
          <p:nvPr>
            <p:ph type="sldNum" sz="quarter" idx="14"/>
          </p:nvPr>
        </p:nvSpPr>
        <p:spPr/>
        <p:txBody>
          <a:bodyPr/>
          <a:lstStyle/>
          <a:p>
            <a:fld id="{C7D3013A-475A-4B5B-B498-37BC7A51E004}" type="slidenum">
              <a:rPr lang="en-US" smtClean="0"/>
              <a:pPr/>
              <a:t>‹#›</a:t>
            </a:fld>
            <a:endParaRPr lang="en-US"/>
          </a:p>
        </p:txBody>
      </p:sp>
    </p:spTree>
    <p:extLst>
      <p:ext uri="{BB962C8B-B14F-4D97-AF65-F5344CB8AC3E}">
        <p14:creationId xmlns:p14="http://schemas.microsoft.com/office/powerpoint/2010/main" val="180824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nė skaidrė + apskritima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1007841" y="609132"/>
            <a:ext cx="9645289" cy="520608"/>
          </a:xfrm>
        </p:spPr>
        <p:txBody>
          <a:bodyPr/>
          <a:lstStyle>
            <a:lvl1pPr>
              <a:defRPr>
                <a:solidFill>
                  <a:schemeClr val="tx1"/>
                </a:solidFill>
              </a:defRPr>
            </a:lvl1pPr>
          </a:lstStyle>
          <a:p>
            <a:r>
              <a:rPr lang="lt-LT" dirty="0"/>
              <a:t>Tekstinė skaidrė + apskritimas (1)</a:t>
            </a:r>
            <a:endParaRPr lang="en-US" dirty="0"/>
          </a:p>
        </p:txBody>
      </p:sp>
      <p:sp>
        <p:nvSpPr>
          <p:cNvPr id="3" name="Content Placeholder 2">
            <a:extLst>
              <a:ext uri="{FF2B5EF4-FFF2-40B4-BE49-F238E27FC236}">
                <a16:creationId xmlns:a16="http://schemas.microsoft.com/office/drawing/2014/main" id="{35E27572-AF51-4AC1-962C-1E9DE07ACB0B}"/>
              </a:ext>
            </a:extLst>
          </p:cNvPr>
          <p:cNvSpPr>
            <a:spLocks noGrp="1"/>
          </p:cNvSpPr>
          <p:nvPr>
            <p:ph idx="1"/>
          </p:nvPr>
        </p:nvSpPr>
        <p:spPr>
          <a:xfrm>
            <a:off x="1007841" y="1720710"/>
            <a:ext cx="4575541" cy="37518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0A225E5-33A1-4109-8CF2-40452BD15118}"/>
              </a:ext>
            </a:extLst>
          </p:cNvPr>
          <p:cNvSpPr>
            <a:spLocks noGrp="1"/>
          </p:cNvSpPr>
          <p:nvPr>
            <p:ph type="sldNum" sz="quarter" idx="12"/>
          </p:nvPr>
        </p:nvSpPr>
        <p:spPr/>
        <p:txBody>
          <a:bodyPr/>
          <a:lstStyle/>
          <a:p>
            <a:fld id="{C7D3013A-475A-4B5B-B498-37BC7A51E004}" type="slidenum">
              <a:rPr lang="en-US" smtClean="0"/>
              <a:t>‹#›</a:t>
            </a:fld>
            <a:endParaRPr lang="en-US"/>
          </a:p>
        </p:txBody>
      </p:sp>
      <p:sp>
        <p:nvSpPr>
          <p:cNvPr id="7" name="Content Placeholder 2">
            <a:extLst>
              <a:ext uri="{FF2B5EF4-FFF2-40B4-BE49-F238E27FC236}">
                <a16:creationId xmlns:a16="http://schemas.microsoft.com/office/drawing/2014/main" id="{BF273573-BDF8-5445-B8BD-6E46584119A5}"/>
              </a:ext>
            </a:extLst>
          </p:cNvPr>
          <p:cNvSpPr>
            <a:spLocks noGrp="1"/>
          </p:cNvSpPr>
          <p:nvPr>
            <p:ph idx="13" hasCustomPrompt="1"/>
          </p:nvPr>
        </p:nvSpPr>
        <p:spPr>
          <a:xfrm>
            <a:off x="7442997" y="1720710"/>
            <a:ext cx="3751200" cy="3751200"/>
          </a:xfrm>
          <a:prstGeom prst="ellipse">
            <a:avLst/>
          </a:prstGeom>
          <a:solidFill>
            <a:srgbClr val="E30B0B"/>
          </a:solidFill>
        </p:spPr>
        <p:txBody>
          <a:bodyPr lIns="108000" tIns="108000" rIns="108000" bIns="108000" anchor="ctr" anchorCtr="0"/>
          <a:lstStyle>
            <a:lvl1pPr marL="0" indent="0" algn="ctr">
              <a:buFontTx/>
              <a:buNone/>
              <a:defRPr>
                <a:solidFill>
                  <a:schemeClr val="bg1"/>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Vieta </a:t>
            </a:r>
            <a:r>
              <a:rPr lang="en-US" dirty="0" err="1"/>
              <a:t>svarbiai</a:t>
            </a:r>
            <a:br>
              <a:rPr lang="en-US" dirty="0"/>
            </a:br>
            <a:r>
              <a:rPr lang="en-US" dirty="0" err="1"/>
              <a:t>žinutei</a:t>
            </a:r>
            <a:r>
              <a:rPr lang="en-US" dirty="0"/>
              <a:t> </a:t>
            </a:r>
            <a:r>
              <a:rPr lang="en-US" dirty="0" err="1"/>
              <a:t>parašyti</a:t>
            </a:r>
            <a:endParaRPr lang="en-US" dirty="0"/>
          </a:p>
        </p:txBody>
      </p:sp>
      <p:sp>
        <p:nvSpPr>
          <p:cNvPr id="5" name="Oval 4">
            <a:extLst>
              <a:ext uri="{FF2B5EF4-FFF2-40B4-BE49-F238E27FC236}">
                <a16:creationId xmlns:a16="http://schemas.microsoft.com/office/drawing/2014/main" id="{CF74A273-9E8C-7049-B23D-411B00225568}"/>
              </a:ext>
            </a:extLst>
          </p:cNvPr>
          <p:cNvSpPr/>
          <p:nvPr userDrawn="1"/>
        </p:nvSpPr>
        <p:spPr>
          <a:xfrm>
            <a:off x="6618656" y="2959053"/>
            <a:ext cx="1274514" cy="1274514"/>
          </a:xfrm>
          <a:prstGeom prst="ellipse">
            <a:avLst/>
          </a:prstGeom>
          <a:solidFill>
            <a:srgbClr val="FF71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Tree>
    <p:extLst>
      <p:ext uri="{BB962C8B-B14F-4D97-AF65-F5344CB8AC3E}">
        <p14:creationId xmlns:p14="http://schemas.microsoft.com/office/powerpoint/2010/main" val="301414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nė skaidrė + apskritima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D0CE-148F-4563-AE0B-91B201977465}"/>
              </a:ext>
            </a:extLst>
          </p:cNvPr>
          <p:cNvSpPr>
            <a:spLocks noGrp="1"/>
          </p:cNvSpPr>
          <p:nvPr>
            <p:ph type="title" hasCustomPrompt="1"/>
          </p:nvPr>
        </p:nvSpPr>
        <p:spPr>
          <a:xfrm>
            <a:off x="1007841" y="609132"/>
            <a:ext cx="9645289" cy="520608"/>
          </a:xfrm>
        </p:spPr>
        <p:txBody>
          <a:bodyPr/>
          <a:lstStyle>
            <a:lvl1pPr>
              <a:defRPr>
                <a:solidFill>
                  <a:schemeClr val="tx1"/>
                </a:solidFill>
              </a:defRPr>
            </a:lvl1pPr>
          </a:lstStyle>
          <a:p>
            <a:r>
              <a:rPr lang="lt-LT" dirty="0"/>
              <a:t>Tekstinė skaidrė + apskritimas (2)</a:t>
            </a:r>
            <a:endParaRPr lang="en-US" dirty="0"/>
          </a:p>
        </p:txBody>
      </p:sp>
      <p:sp>
        <p:nvSpPr>
          <p:cNvPr id="3" name="Content Placeholder 2">
            <a:extLst>
              <a:ext uri="{FF2B5EF4-FFF2-40B4-BE49-F238E27FC236}">
                <a16:creationId xmlns:a16="http://schemas.microsoft.com/office/drawing/2014/main" id="{35E27572-AF51-4AC1-962C-1E9DE07ACB0B}"/>
              </a:ext>
            </a:extLst>
          </p:cNvPr>
          <p:cNvSpPr>
            <a:spLocks noGrp="1"/>
          </p:cNvSpPr>
          <p:nvPr>
            <p:ph idx="1"/>
          </p:nvPr>
        </p:nvSpPr>
        <p:spPr>
          <a:xfrm>
            <a:off x="1007841" y="1720710"/>
            <a:ext cx="4575541" cy="37518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0A225E5-33A1-4109-8CF2-40452BD15118}"/>
              </a:ext>
            </a:extLst>
          </p:cNvPr>
          <p:cNvSpPr>
            <a:spLocks noGrp="1"/>
          </p:cNvSpPr>
          <p:nvPr>
            <p:ph type="sldNum" sz="quarter" idx="12"/>
          </p:nvPr>
        </p:nvSpPr>
        <p:spPr/>
        <p:txBody>
          <a:bodyPr/>
          <a:lstStyle/>
          <a:p>
            <a:fld id="{C7D3013A-475A-4B5B-B498-37BC7A51E004}" type="slidenum">
              <a:rPr lang="en-US" smtClean="0"/>
              <a:t>‹#›</a:t>
            </a:fld>
            <a:endParaRPr lang="en-US"/>
          </a:p>
        </p:txBody>
      </p:sp>
      <p:sp>
        <p:nvSpPr>
          <p:cNvPr id="9" name="Oval 8">
            <a:extLst>
              <a:ext uri="{FF2B5EF4-FFF2-40B4-BE49-F238E27FC236}">
                <a16:creationId xmlns:a16="http://schemas.microsoft.com/office/drawing/2014/main" id="{44EA7841-33B4-9149-B391-57718B32F940}"/>
              </a:ext>
            </a:extLst>
          </p:cNvPr>
          <p:cNvSpPr/>
          <p:nvPr userDrawn="1"/>
        </p:nvSpPr>
        <p:spPr>
          <a:xfrm>
            <a:off x="7003656" y="1720711"/>
            <a:ext cx="3778370" cy="3778370"/>
          </a:xfrm>
          <a:prstGeom prst="ellipse">
            <a:avLst/>
          </a:prstGeom>
          <a:solidFill>
            <a:srgbClr val="E3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Content Placeholder 2">
            <a:extLst>
              <a:ext uri="{FF2B5EF4-FFF2-40B4-BE49-F238E27FC236}">
                <a16:creationId xmlns:a16="http://schemas.microsoft.com/office/drawing/2014/main" id="{7899FE56-4427-7543-9E21-269BB74C1F9A}"/>
              </a:ext>
            </a:extLst>
          </p:cNvPr>
          <p:cNvSpPr>
            <a:spLocks noGrp="1"/>
          </p:cNvSpPr>
          <p:nvPr>
            <p:ph idx="13" hasCustomPrompt="1"/>
          </p:nvPr>
        </p:nvSpPr>
        <p:spPr>
          <a:xfrm>
            <a:off x="8896027" y="3130658"/>
            <a:ext cx="1142202" cy="876808"/>
          </a:xfrm>
        </p:spPr>
        <p:txBody>
          <a:bodyPr anchor="ctr" anchorCtr="0"/>
          <a:lstStyle>
            <a:lvl1pPr marL="0" indent="0">
              <a:buFontTx/>
              <a:buNone/>
              <a:defRPr>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SVABUS SKAIČIUS</a:t>
            </a:r>
          </a:p>
        </p:txBody>
      </p:sp>
      <p:sp>
        <p:nvSpPr>
          <p:cNvPr id="14" name="Content Placeholder 2">
            <a:extLst>
              <a:ext uri="{FF2B5EF4-FFF2-40B4-BE49-F238E27FC236}">
                <a16:creationId xmlns:a16="http://schemas.microsoft.com/office/drawing/2014/main" id="{89D2A38D-016C-8741-8D20-D7564F8A0AA1}"/>
              </a:ext>
            </a:extLst>
          </p:cNvPr>
          <p:cNvSpPr>
            <a:spLocks noGrp="1"/>
          </p:cNvSpPr>
          <p:nvPr>
            <p:ph idx="14" hasCustomPrompt="1"/>
          </p:nvPr>
        </p:nvSpPr>
        <p:spPr>
          <a:xfrm>
            <a:off x="7779870" y="3212325"/>
            <a:ext cx="998671" cy="795141"/>
          </a:xfrm>
        </p:spPr>
        <p:txBody>
          <a:bodyPr wrap="none" anchor="ctr" anchorCtr="0">
            <a:noAutofit/>
          </a:bodyPr>
          <a:lstStyle>
            <a:lvl1pPr marL="0" indent="0" algn="r">
              <a:buFontTx/>
              <a:buNone/>
              <a:defRPr sz="6500" b="1">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35</a:t>
            </a:r>
          </a:p>
        </p:txBody>
      </p:sp>
      <p:cxnSp>
        <p:nvCxnSpPr>
          <p:cNvPr id="16" name="Straight Connector 15">
            <a:extLst>
              <a:ext uri="{FF2B5EF4-FFF2-40B4-BE49-F238E27FC236}">
                <a16:creationId xmlns:a16="http://schemas.microsoft.com/office/drawing/2014/main" id="{306705BC-6EF9-B84A-94D8-3FF1077ACC14}"/>
              </a:ext>
            </a:extLst>
          </p:cNvPr>
          <p:cNvCxnSpPr/>
          <p:nvPr userDrawn="1"/>
        </p:nvCxnSpPr>
        <p:spPr>
          <a:xfrm>
            <a:off x="7779870" y="3130658"/>
            <a:ext cx="2258359"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7FEA456D-2BF6-BD44-B74F-B3D333DA93FD}"/>
              </a:ext>
            </a:extLst>
          </p:cNvPr>
          <p:cNvCxnSpPr/>
          <p:nvPr userDrawn="1"/>
        </p:nvCxnSpPr>
        <p:spPr>
          <a:xfrm>
            <a:off x="7779870" y="4011441"/>
            <a:ext cx="2258359"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EEC1C531-5D38-FF45-A61B-E619C4080B59}"/>
              </a:ext>
            </a:extLst>
          </p:cNvPr>
          <p:cNvSpPr txBox="1"/>
          <p:nvPr userDrawn="1"/>
        </p:nvSpPr>
        <p:spPr>
          <a:xfrm>
            <a:off x="11524129" y="4558553"/>
            <a:ext cx="184731" cy="369332"/>
          </a:xfrm>
          <a:prstGeom prst="rect">
            <a:avLst/>
          </a:prstGeom>
          <a:noFill/>
        </p:spPr>
        <p:txBody>
          <a:bodyPr wrap="none" rtlCol="0">
            <a:spAutoFit/>
          </a:bodyPr>
          <a:lstStyle/>
          <a:p>
            <a:endParaRPr lang="lt-LT" dirty="0"/>
          </a:p>
        </p:txBody>
      </p:sp>
    </p:spTree>
    <p:extLst>
      <p:ext uri="{BB962C8B-B14F-4D97-AF65-F5344CB8AC3E}">
        <p14:creationId xmlns:p14="http://schemas.microsoft.com/office/powerpoint/2010/main" val="28894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4.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30B0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8B59A2-4EF5-4B2E-8062-61231CB1FAD5}"/>
              </a:ext>
            </a:extLst>
          </p:cNvPr>
          <p:cNvSpPr>
            <a:spLocks noGrp="1"/>
          </p:cNvSpPr>
          <p:nvPr>
            <p:ph type="body" idx="1"/>
          </p:nvPr>
        </p:nvSpPr>
        <p:spPr>
          <a:xfrm>
            <a:off x="1002281" y="1720710"/>
            <a:ext cx="10191916" cy="37720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A</a:t>
            </a:r>
          </a:p>
          <a:p>
            <a:pPr lvl="6"/>
            <a:r>
              <a:rPr lang="en-US" dirty="0"/>
              <a:t>A</a:t>
            </a:r>
          </a:p>
          <a:p>
            <a:pPr lvl="7"/>
            <a:r>
              <a:rPr lang="en-US" dirty="0"/>
              <a:t>A</a:t>
            </a:r>
          </a:p>
        </p:txBody>
      </p:sp>
      <p:sp>
        <p:nvSpPr>
          <p:cNvPr id="2" name="Title Placeholder 1">
            <a:extLst>
              <a:ext uri="{FF2B5EF4-FFF2-40B4-BE49-F238E27FC236}">
                <a16:creationId xmlns:a16="http://schemas.microsoft.com/office/drawing/2014/main" id="{50CE5F37-09C7-4C07-BBDC-FD078CA5060F}"/>
              </a:ext>
            </a:extLst>
          </p:cNvPr>
          <p:cNvSpPr>
            <a:spLocks noGrp="1"/>
          </p:cNvSpPr>
          <p:nvPr>
            <p:ph type="title"/>
          </p:nvPr>
        </p:nvSpPr>
        <p:spPr>
          <a:xfrm>
            <a:off x="968213" y="609132"/>
            <a:ext cx="9684917" cy="520608"/>
          </a:xfrm>
          <a:prstGeom prst="rect">
            <a:avLst/>
          </a:prstGeom>
        </p:spPr>
        <p:txBody>
          <a:bodyPr vert="horz" lIns="0" tIns="0" rIns="0" bIns="0" rtlCol="0" anchor="t" anchorCtr="0">
            <a:noAutofit/>
          </a:bodyPr>
          <a:lstStyle/>
          <a:p>
            <a:r>
              <a:rPr lang="lt-LT" dirty="0"/>
              <a:t>Skaidrės pavadinimas</a:t>
            </a:r>
            <a:endParaRPr lang="en-US" dirty="0"/>
          </a:p>
        </p:txBody>
      </p:sp>
      <p:sp>
        <p:nvSpPr>
          <p:cNvPr id="4" name="Slide Number Placeholder 5">
            <a:extLst>
              <a:ext uri="{FF2B5EF4-FFF2-40B4-BE49-F238E27FC236}">
                <a16:creationId xmlns:a16="http://schemas.microsoft.com/office/drawing/2014/main" id="{1C619971-463E-4248-AF33-F563CB3A2EBC}"/>
              </a:ext>
            </a:extLst>
          </p:cNvPr>
          <p:cNvSpPr>
            <a:spLocks noGrp="1"/>
          </p:cNvSpPr>
          <p:nvPr>
            <p:ph type="sldNum" sz="quarter" idx="4"/>
          </p:nvPr>
        </p:nvSpPr>
        <p:spPr>
          <a:xfrm>
            <a:off x="10653130" y="786515"/>
            <a:ext cx="541067" cy="365125"/>
          </a:xfrm>
          <a:prstGeom prst="rect">
            <a:avLst/>
          </a:prstGeom>
          <a:noFill/>
        </p:spPr>
        <p:txBody>
          <a:bodyPr vert="horz" lIns="0" tIns="0" rIns="0" bIns="0" rtlCol="0" anchor="ctr"/>
          <a:lstStyle>
            <a:lvl1pPr algn="r">
              <a:defRPr sz="1600">
                <a:solidFill>
                  <a:schemeClr val="tx2"/>
                </a:solidFill>
              </a:defRPr>
            </a:lvl1pPr>
          </a:lstStyle>
          <a:p>
            <a:fld id="{C7D3013A-475A-4B5B-B498-37BC7A51E004}" type="slidenum">
              <a:rPr lang="en-US" smtClean="0"/>
              <a:pPr/>
              <a:t>‹#›</a:t>
            </a:fld>
            <a:endParaRPr lang="en-US" dirty="0"/>
          </a:p>
        </p:txBody>
      </p:sp>
    </p:spTree>
    <p:extLst>
      <p:ext uri="{BB962C8B-B14F-4D97-AF65-F5344CB8AC3E}">
        <p14:creationId xmlns:p14="http://schemas.microsoft.com/office/powerpoint/2010/main" val="309600454"/>
      </p:ext>
    </p:extLst>
  </p:cSld>
  <p:clrMap bg1="lt1" tx1="dk1" bg2="lt2" tx2="dk2" accent1="accent1" accent2="accent2" accent3="accent3" accent4="accent4" accent5="accent5" accent6="accent6" hlink="hlink" folHlink="folHlink"/>
  <p:sldLayoutIdLst>
    <p:sldLayoutId id="2147483676" r:id="rId1"/>
    <p:sldLayoutId id="2147483693" r:id="rId2"/>
    <p:sldLayoutId id="2147483694" r:id="rId3"/>
    <p:sldLayoutId id="2147483696" r:id="rId4"/>
  </p:sldLayoutIdLst>
  <p:hf hdr="0" ftr="0" dt="0"/>
  <p:txStyles>
    <p:titleStyle>
      <a:lvl1pPr algn="l" defTabSz="914400" rtl="0" eaLnBrk="1" latinLnBrk="0" hangingPunct="1">
        <a:lnSpc>
          <a:spcPct val="100000"/>
        </a:lnSpc>
        <a:spcBef>
          <a:spcPct val="0"/>
        </a:spcBef>
        <a:buNone/>
        <a:defRPr sz="4000" b="1" kern="1200" baseline="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8B59A2-4EF5-4B2E-8062-61231CB1FAD5}"/>
              </a:ext>
            </a:extLst>
          </p:cNvPr>
          <p:cNvSpPr>
            <a:spLocks noGrp="1"/>
          </p:cNvSpPr>
          <p:nvPr>
            <p:ph type="body" idx="1"/>
          </p:nvPr>
        </p:nvSpPr>
        <p:spPr>
          <a:xfrm>
            <a:off x="1002281" y="1720710"/>
            <a:ext cx="10191916" cy="37720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A</a:t>
            </a:r>
          </a:p>
          <a:p>
            <a:pPr lvl="6"/>
            <a:r>
              <a:rPr lang="en-US" dirty="0"/>
              <a:t>A</a:t>
            </a:r>
          </a:p>
          <a:p>
            <a:pPr lvl="7"/>
            <a:r>
              <a:rPr lang="en-US" dirty="0"/>
              <a:t>A</a:t>
            </a:r>
          </a:p>
        </p:txBody>
      </p:sp>
      <p:sp>
        <p:nvSpPr>
          <p:cNvPr id="6" name="Slide Number Placeholder 5">
            <a:extLst>
              <a:ext uri="{FF2B5EF4-FFF2-40B4-BE49-F238E27FC236}">
                <a16:creationId xmlns:a16="http://schemas.microsoft.com/office/drawing/2014/main" id="{288F9F18-2756-4D9F-8B85-944A048442A1}"/>
              </a:ext>
            </a:extLst>
          </p:cNvPr>
          <p:cNvSpPr>
            <a:spLocks noGrp="1"/>
          </p:cNvSpPr>
          <p:nvPr>
            <p:ph type="sldNum" sz="quarter" idx="4"/>
          </p:nvPr>
        </p:nvSpPr>
        <p:spPr>
          <a:xfrm>
            <a:off x="10653130" y="786515"/>
            <a:ext cx="541067" cy="365125"/>
          </a:xfrm>
          <a:prstGeom prst="rect">
            <a:avLst/>
          </a:prstGeom>
          <a:noFill/>
        </p:spPr>
        <p:txBody>
          <a:bodyPr vert="horz" lIns="0" tIns="0" rIns="0" bIns="0" rtlCol="0" anchor="ctr"/>
          <a:lstStyle>
            <a:lvl1pPr algn="r">
              <a:defRPr sz="1600">
                <a:solidFill>
                  <a:schemeClr val="tx1"/>
                </a:solidFill>
              </a:defRPr>
            </a:lvl1pPr>
          </a:lstStyle>
          <a:p>
            <a:fld id="{C7D3013A-475A-4B5B-B498-37BC7A51E004}" type="slidenum">
              <a:rPr lang="en-US" smtClean="0"/>
              <a:pPr/>
              <a:t>‹#›</a:t>
            </a:fld>
            <a:endParaRPr lang="en-US" dirty="0"/>
          </a:p>
        </p:txBody>
      </p:sp>
      <p:sp>
        <p:nvSpPr>
          <p:cNvPr id="10" name="Žalias skirtukas">
            <a:extLst>
              <a:ext uri="{FF2B5EF4-FFF2-40B4-BE49-F238E27FC236}">
                <a16:creationId xmlns:a16="http://schemas.microsoft.com/office/drawing/2014/main" id="{564943D6-C82F-F04A-BC07-289D3521CE2D}"/>
              </a:ext>
            </a:extLst>
          </p:cNvPr>
          <p:cNvSpPr/>
          <p:nvPr userDrawn="1"/>
        </p:nvSpPr>
        <p:spPr>
          <a:xfrm>
            <a:off x="1002281" y="1351846"/>
            <a:ext cx="566388" cy="52069"/>
          </a:xfrm>
          <a:prstGeom prst="rect">
            <a:avLst/>
          </a:prstGeom>
          <a:solidFill>
            <a:srgbClr val="E30B0B"/>
          </a:solidFill>
          <a:ln>
            <a:solidFill>
              <a:srgbClr val="E30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 name="Title Placeholder 1">
            <a:extLst>
              <a:ext uri="{FF2B5EF4-FFF2-40B4-BE49-F238E27FC236}">
                <a16:creationId xmlns:a16="http://schemas.microsoft.com/office/drawing/2014/main" id="{50CE5F37-09C7-4C07-BBDC-FD078CA5060F}"/>
              </a:ext>
            </a:extLst>
          </p:cNvPr>
          <p:cNvSpPr>
            <a:spLocks noGrp="1"/>
          </p:cNvSpPr>
          <p:nvPr>
            <p:ph type="title"/>
          </p:nvPr>
        </p:nvSpPr>
        <p:spPr>
          <a:xfrm>
            <a:off x="968213" y="609132"/>
            <a:ext cx="9684917" cy="520608"/>
          </a:xfrm>
          <a:prstGeom prst="rect">
            <a:avLst/>
          </a:prstGeom>
        </p:spPr>
        <p:txBody>
          <a:bodyPr vert="horz" lIns="0" tIns="0" rIns="0" bIns="0" rtlCol="0" anchor="t" anchorCtr="0">
            <a:noAutofit/>
          </a:bodyPr>
          <a:lstStyle/>
          <a:p>
            <a:r>
              <a:rPr lang="lt-LT" dirty="0"/>
              <a:t>Skaidrės pavadinimas</a:t>
            </a:r>
            <a:endParaRPr lang="en-US" dirty="0"/>
          </a:p>
        </p:txBody>
      </p:sp>
      <p:sp>
        <p:nvSpPr>
          <p:cNvPr id="4" name="Rectangle 3">
            <a:extLst>
              <a:ext uri="{FF2B5EF4-FFF2-40B4-BE49-F238E27FC236}">
                <a16:creationId xmlns:a16="http://schemas.microsoft.com/office/drawing/2014/main" id="{0A35D923-3F27-E19A-53A2-AA8E5158017F}"/>
              </a:ext>
            </a:extLst>
          </p:cNvPr>
          <p:cNvSpPr/>
          <p:nvPr userDrawn="1"/>
        </p:nvSpPr>
        <p:spPr>
          <a:xfrm flipV="1">
            <a:off x="0" y="5877032"/>
            <a:ext cx="12192001" cy="980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pic>
        <p:nvPicPr>
          <p:cNvPr id="5" name="Picture 4" descr="Chart&#10;&#10;Description automatically generated with medium confidence">
            <a:extLst>
              <a:ext uri="{FF2B5EF4-FFF2-40B4-BE49-F238E27FC236}">
                <a16:creationId xmlns:a16="http://schemas.microsoft.com/office/drawing/2014/main" id="{C6B6C9C2-A5AD-0053-D972-FD4F9E586D5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4001" y="5917892"/>
            <a:ext cx="1569335" cy="704095"/>
          </a:xfrm>
          <a:prstGeom prst="rect">
            <a:avLst/>
          </a:prstGeom>
        </p:spPr>
      </p:pic>
      <p:sp>
        <p:nvSpPr>
          <p:cNvPr id="7" name="Title Placeholder 1">
            <a:extLst>
              <a:ext uri="{FF2B5EF4-FFF2-40B4-BE49-F238E27FC236}">
                <a16:creationId xmlns:a16="http://schemas.microsoft.com/office/drawing/2014/main" id="{C7CECEC9-5D0D-1C29-EC86-49DA932FAE5C}"/>
              </a:ext>
            </a:extLst>
          </p:cNvPr>
          <p:cNvSpPr txBox="1">
            <a:spLocks/>
          </p:cNvSpPr>
          <p:nvPr userDrawn="1"/>
        </p:nvSpPr>
        <p:spPr>
          <a:xfrm>
            <a:off x="7059102" y="5744830"/>
            <a:ext cx="5782619" cy="773030"/>
          </a:xfrm>
          <a:prstGeom prst="rect">
            <a:avLst/>
          </a:prstGeom>
        </p:spPr>
        <p:txBody>
          <a:bodyPr vert="horz" lIns="0" tIns="0" rIns="0" bIns="0" rtlCol="0" anchor="b" anchorCtr="0">
            <a:noAutofit/>
          </a:bodyPr>
          <a:lstStyle>
            <a:lvl1pPr algn="ctr" defTabSz="914400" rtl="0" eaLnBrk="1" latinLnBrk="0" hangingPunct="1">
              <a:lnSpc>
                <a:spcPct val="100000"/>
              </a:lnSpc>
              <a:spcBef>
                <a:spcPct val="0"/>
              </a:spcBef>
              <a:buNone/>
              <a:defRPr sz="2500" b="1" kern="1200" baseline="0">
                <a:solidFill>
                  <a:schemeClr val="tx1"/>
                </a:solidFill>
                <a:latin typeface="+mn-lt"/>
                <a:ea typeface="+mj-ea"/>
                <a:cs typeface="+mj-cs"/>
              </a:defRPr>
            </a:lvl1pPr>
          </a:lstStyle>
          <a:p>
            <a:endParaRPr lang="en-US" sz="1400" dirty="0"/>
          </a:p>
        </p:txBody>
      </p:sp>
    </p:spTree>
    <p:extLst>
      <p:ext uri="{BB962C8B-B14F-4D97-AF65-F5344CB8AC3E}">
        <p14:creationId xmlns:p14="http://schemas.microsoft.com/office/powerpoint/2010/main" val="2951231942"/>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60" r:id="rId3"/>
  </p:sldLayoutIdLst>
  <p:hf hdr="0" ftr="0" dt="0"/>
  <p:txStyles>
    <p:titleStyle>
      <a:lvl1pPr algn="l" defTabSz="914400" rtl="0" eaLnBrk="1" latinLnBrk="0" hangingPunct="1">
        <a:lnSpc>
          <a:spcPct val="100000"/>
        </a:lnSpc>
        <a:spcBef>
          <a:spcPct val="0"/>
        </a:spcBef>
        <a:buNone/>
        <a:defRPr sz="4000" b="1" kern="1200" baseline="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Clr>
          <a:srgbClr val="E30B0B"/>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E30B0B"/>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E30B0B"/>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E30B0B"/>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E30B0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rgbClr val="E30B0B"/>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rgbClr val="E30B0B"/>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rgbClr val="E30B0B"/>
        </a:buClr>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8B59A2-4EF5-4B2E-8062-61231CB1FAD5}"/>
              </a:ext>
            </a:extLst>
          </p:cNvPr>
          <p:cNvSpPr>
            <a:spLocks noGrp="1"/>
          </p:cNvSpPr>
          <p:nvPr>
            <p:ph type="body" idx="1"/>
          </p:nvPr>
        </p:nvSpPr>
        <p:spPr>
          <a:xfrm>
            <a:off x="1002281" y="1720710"/>
            <a:ext cx="10191916" cy="37720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A</a:t>
            </a:r>
          </a:p>
          <a:p>
            <a:pPr lvl="6"/>
            <a:r>
              <a:rPr lang="en-US" dirty="0"/>
              <a:t>A</a:t>
            </a:r>
          </a:p>
          <a:p>
            <a:pPr lvl="7"/>
            <a:r>
              <a:rPr lang="en-US" dirty="0"/>
              <a:t>A</a:t>
            </a:r>
          </a:p>
        </p:txBody>
      </p:sp>
      <p:sp>
        <p:nvSpPr>
          <p:cNvPr id="6" name="Slide Number Placeholder 5">
            <a:extLst>
              <a:ext uri="{FF2B5EF4-FFF2-40B4-BE49-F238E27FC236}">
                <a16:creationId xmlns:a16="http://schemas.microsoft.com/office/drawing/2014/main" id="{288F9F18-2756-4D9F-8B85-944A048442A1}"/>
              </a:ext>
            </a:extLst>
          </p:cNvPr>
          <p:cNvSpPr>
            <a:spLocks noGrp="1"/>
          </p:cNvSpPr>
          <p:nvPr>
            <p:ph type="sldNum" sz="quarter" idx="4"/>
          </p:nvPr>
        </p:nvSpPr>
        <p:spPr>
          <a:xfrm>
            <a:off x="10653130" y="786515"/>
            <a:ext cx="541067" cy="365125"/>
          </a:xfrm>
          <a:prstGeom prst="rect">
            <a:avLst/>
          </a:prstGeom>
          <a:noFill/>
        </p:spPr>
        <p:txBody>
          <a:bodyPr vert="horz" lIns="0" tIns="0" rIns="0" bIns="0" rtlCol="0" anchor="ctr"/>
          <a:lstStyle>
            <a:lvl1pPr algn="r">
              <a:defRPr sz="1600">
                <a:solidFill>
                  <a:schemeClr val="tx2"/>
                </a:solidFill>
              </a:defRPr>
            </a:lvl1pPr>
          </a:lstStyle>
          <a:p>
            <a:fld id="{C7D3013A-475A-4B5B-B498-37BC7A51E004}" type="slidenum">
              <a:rPr lang="en-US" smtClean="0"/>
              <a:pPr/>
              <a:t>‹#›</a:t>
            </a:fld>
            <a:endParaRPr lang="en-US" dirty="0"/>
          </a:p>
        </p:txBody>
      </p:sp>
      <p:sp>
        <p:nvSpPr>
          <p:cNvPr id="10" name="Žalias skirtukas">
            <a:extLst>
              <a:ext uri="{FF2B5EF4-FFF2-40B4-BE49-F238E27FC236}">
                <a16:creationId xmlns:a16="http://schemas.microsoft.com/office/drawing/2014/main" id="{564943D6-C82F-F04A-BC07-289D3521CE2D}"/>
              </a:ext>
            </a:extLst>
          </p:cNvPr>
          <p:cNvSpPr/>
          <p:nvPr userDrawn="1"/>
        </p:nvSpPr>
        <p:spPr>
          <a:xfrm>
            <a:off x="1002281" y="1351846"/>
            <a:ext cx="566388" cy="52069"/>
          </a:xfrm>
          <a:prstGeom prst="rect">
            <a:avLst/>
          </a:prstGeom>
          <a:solidFill>
            <a:srgbClr val="E30B0B"/>
          </a:solidFill>
          <a:ln>
            <a:solidFill>
              <a:srgbClr val="E30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 name="Title Placeholder 1">
            <a:extLst>
              <a:ext uri="{FF2B5EF4-FFF2-40B4-BE49-F238E27FC236}">
                <a16:creationId xmlns:a16="http://schemas.microsoft.com/office/drawing/2014/main" id="{50CE5F37-09C7-4C07-BBDC-FD078CA5060F}"/>
              </a:ext>
            </a:extLst>
          </p:cNvPr>
          <p:cNvSpPr>
            <a:spLocks noGrp="1"/>
          </p:cNvSpPr>
          <p:nvPr>
            <p:ph type="title"/>
          </p:nvPr>
        </p:nvSpPr>
        <p:spPr>
          <a:xfrm>
            <a:off x="968213" y="609132"/>
            <a:ext cx="9684917" cy="520608"/>
          </a:xfrm>
          <a:prstGeom prst="rect">
            <a:avLst/>
          </a:prstGeom>
        </p:spPr>
        <p:txBody>
          <a:bodyPr vert="horz" lIns="0" tIns="0" rIns="0" bIns="0" rtlCol="0" anchor="t" anchorCtr="0">
            <a:noAutofit/>
          </a:bodyPr>
          <a:lstStyle/>
          <a:p>
            <a:r>
              <a:rPr lang="lt-LT" dirty="0"/>
              <a:t>Skaidrės pavadinimas</a:t>
            </a:r>
            <a:endParaRPr lang="en-US" dirty="0"/>
          </a:p>
        </p:txBody>
      </p:sp>
      <p:pic>
        <p:nvPicPr>
          <p:cNvPr id="4" name="Picture 3" descr="Chart&#10;&#10;Description automatically generated with medium confidence">
            <a:extLst>
              <a:ext uri="{FF2B5EF4-FFF2-40B4-BE49-F238E27FC236}">
                <a16:creationId xmlns:a16="http://schemas.microsoft.com/office/drawing/2014/main" id="{5B486B08-9F5E-7621-4A23-91A10F6980D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4001" y="5917892"/>
            <a:ext cx="1569335" cy="704095"/>
          </a:xfrm>
          <a:prstGeom prst="rect">
            <a:avLst/>
          </a:prstGeom>
        </p:spPr>
      </p:pic>
    </p:spTree>
    <p:extLst>
      <p:ext uri="{BB962C8B-B14F-4D97-AF65-F5344CB8AC3E}">
        <p14:creationId xmlns:p14="http://schemas.microsoft.com/office/powerpoint/2010/main" val="32376497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hf hdr="0" ftr="0" dt="0"/>
  <p:txStyles>
    <p:titleStyle>
      <a:lvl1pPr algn="l" defTabSz="914400" rtl="0" eaLnBrk="1" latinLnBrk="0" hangingPunct="1">
        <a:lnSpc>
          <a:spcPct val="100000"/>
        </a:lnSpc>
        <a:spcBef>
          <a:spcPct val="0"/>
        </a:spcBef>
        <a:buNone/>
        <a:defRPr sz="4000" b="1" kern="1200" baseline="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Clr>
          <a:srgbClr val="E30B0B"/>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E30B0B"/>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E30B0B"/>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E30B0B"/>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E30B0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rgbClr val="E30B0B"/>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rgbClr val="E30B0B"/>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rgbClr val="E30B0B"/>
        </a:buClr>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8B59A2-4EF5-4B2E-8062-61231CB1FAD5}"/>
              </a:ext>
            </a:extLst>
          </p:cNvPr>
          <p:cNvSpPr>
            <a:spLocks noGrp="1"/>
          </p:cNvSpPr>
          <p:nvPr>
            <p:ph type="body" idx="1"/>
          </p:nvPr>
        </p:nvSpPr>
        <p:spPr>
          <a:xfrm>
            <a:off x="1002281" y="1720710"/>
            <a:ext cx="10191916" cy="37720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A</a:t>
            </a:r>
          </a:p>
          <a:p>
            <a:pPr lvl="6"/>
            <a:r>
              <a:rPr lang="en-US" dirty="0"/>
              <a:t>A</a:t>
            </a:r>
          </a:p>
          <a:p>
            <a:pPr lvl="7"/>
            <a:r>
              <a:rPr lang="en-US" dirty="0"/>
              <a:t>A</a:t>
            </a:r>
          </a:p>
        </p:txBody>
      </p:sp>
      <p:sp>
        <p:nvSpPr>
          <p:cNvPr id="6" name="Slide Number Placeholder 5">
            <a:extLst>
              <a:ext uri="{FF2B5EF4-FFF2-40B4-BE49-F238E27FC236}">
                <a16:creationId xmlns:a16="http://schemas.microsoft.com/office/drawing/2014/main" id="{288F9F18-2756-4D9F-8B85-944A048442A1}"/>
              </a:ext>
            </a:extLst>
          </p:cNvPr>
          <p:cNvSpPr>
            <a:spLocks noGrp="1"/>
          </p:cNvSpPr>
          <p:nvPr>
            <p:ph type="sldNum" sz="quarter" idx="4"/>
          </p:nvPr>
        </p:nvSpPr>
        <p:spPr>
          <a:xfrm>
            <a:off x="10653130" y="786515"/>
            <a:ext cx="541067" cy="365125"/>
          </a:xfrm>
          <a:prstGeom prst="rect">
            <a:avLst/>
          </a:prstGeom>
          <a:noFill/>
        </p:spPr>
        <p:txBody>
          <a:bodyPr vert="horz" lIns="0" tIns="0" rIns="0" bIns="0" rtlCol="0" anchor="ctr"/>
          <a:lstStyle>
            <a:lvl1pPr algn="r">
              <a:defRPr sz="1600">
                <a:solidFill>
                  <a:schemeClr val="tx2"/>
                </a:solidFill>
              </a:defRPr>
            </a:lvl1pPr>
          </a:lstStyle>
          <a:p>
            <a:fld id="{C7D3013A-475A-4B5B-B498-37BC7A51E004}" type="slidenum">
              <a:rPr lang="en-US" smtClean="0"/>
              <a:pPr/>
              <a:t>‹#›</a:t>
            </a:fld>
            <a:endParaRPr lang="en-US" dirty="0"/>
          </a:p>
        </p:txBody>
      </p:sp>
      <p:sp>
        <p:nvSpPr>
          <p:cNvPr id="10" name="Žalias skirtukas">
            <a:extLst>
              <a:ext uri="{FF2B5EF4-FFF2-40B4-BE49-F238E27FC236}">
                <a16:creationId xmlns:a16="http://schemas.microsoft.com/office/drawing/2014/main" id="{564943D6-C82F-F04A-BC07-289D3521CE2D}"/>
              </a:ext>
            </a:extLst>
          </p:cNvPr>
          <p:cNvSpPr/>
          <p:nvPr userDrawn="1"/>
        </p:nvSpPr>
        <p:spPr>
          <a:xfrm>
            <a:off x="1002281" y="1351846"/>
            <a:ext cx="566388" cy="52069"/>
          </a:xfrm>
          <a:prstGeom prst="rect">
            <a:avLst/>
          </a:prstGeom>
          <a:solidFill>
            <a:srgbClr val="E30B0B"/>
          </a:solidFill>
          <a:ln>
            <a:solidFill>
              <a:srgbClr val="E30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 name="Title Placeholder 1">
            <a:extLst>
              <a:ext uri="{FF2B5EF4-FFF2-40B4-BE49-F238E27FC236}">
                <a16:creationId xmlns:a16="http://schemas.microsoft.com/office/drawing/2014/main" id="{50CE5F37-09C7-4C07-BBDC-FD078CA5060F}"/>
              </a:ext>
            </a:extLst>
          </p:cNvPr>
          <p:cNvSpPr>
            <a:spLocks noGrp="1"/>
          </p:cNvSpPr>
          <p:nvPr>
            <p:ph type="title"/>
          </p:nvPr>
        </p:nvSpPr>
        <p:spPr>
          <a:xfrm>
            <a:off x="968213" y="609132"/>
            <a:ext cx="9684917" cy="520608"/>
          </a:xfrm>
          <a:prstGeom prst="rect">
            <a:avLst/>
          </a:prstGeom>
        </p:spPr>
        <p:txBody>
          <a:bodyPr vert="horz" lIns="0" tIns="0" rIns="0" bIns="0" rtlCol="0" anchor="t" anchorCtr="0">
            <a:noAutofit/>
          </a:bodyPr>
          <a:lstStyle/>
          <a:p>
            <a:r>
              <a:rPr lang="lt-LT" dirty="0"/>
              <a:t>Skaidrės pavadinimas</a:t>
            </a:r>
            <a:endParaRPr lang="en-US" dirty="0"/>
          </a:p>
        </p:txBody>
      </p:sp>
      <p:pic>
        <p:nvPicPr>
          <p:cNvPr id="4" name="Picture 3" descr="Chart&#10;&#10;Description automatically generated with medium confidence">
            <a:extLst>
              <a:ext uri="{FF2B5EF4-FFF2-40B4-BE49-F238E27FC236}">
                <a16:creationId xmlns:a16="http://schemas.microsoft.com/office/drawing/2014/main" id="{78F56F2A-52A4-32E6-DD1A-7CB758F7601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84001" y="5917892"/>
            <a:ext cx="1569335" cy="704095"/>
          </a:xfrm>
          <a:prstGeom prst="rect">
            <a:avLst/>
          </a:prstGeom>
        </p:spPr>
      </p:pic>
    </p:spTree>
    <p:extLst>
      <p:ext uri="{BB962C8B-B14F-4D97-AF65-F5344CB8AC3E}">
        <p14:creationId xmlns:p14="http://schemas.microsoft.com/office/powerpoint/2010/main" val="11123673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3" r:id="rId5"/>
    <p:sldLayoutId id="2147483714" r:id="rId6"/>
    <p:sldLayoutId id="2147483715" r:id="rId7"/>
    <p:sldLayoutId id="2147483716" r:id="rId8"/>
    <p:sldLayoutId id="2147483717" r:id="rId9"/>
  </p:sldLayoutIdLst>
  <p:hf hdr="0" ftr="0" dt="0"/>
  <p:txStyles>
    <p:titleStyle>
      <a:lvl1pPr algn="l" defTabSz="914400" rtl="0" eaLnBrk="1" latinLnBrk="0" hangingPunct="1">
        <a:lnSpc>
          <a:spcPct val="100000"/>
        </a:lnSpc>
        <a:spcBef>
          <a:spcPct val="0"/>
        </a:spcBef>
        <a:buNone/>
        <a:defRPr sz="4000" b="1" kern="1200" baseline="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Clr>
          <a:srgbClr val="E30B0B"/>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E30B0B"/>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E30B0B"/>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E30B0B"/>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E30B0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rgbClr val="E30B0B"/>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rgbClr val="E30B0B"/>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rgbClr val="E30B0B"/>
        </a:buClr>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ogo&#10;&#10;Description automatically generated">
            <a:extLst>
              <a:ext uri="{FF2B5EF4-FFF2-40B4-BE49-F238E27FC236}">
                <a16:creationId xmlns:a16="http://schemas.microsoft.com/office/drawing/2014/main" id="{0AFB66D0-C623-59AF-1CD1-6525BB406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7787" y="1145698"/>
            <a:ext cx="2584729" cy="3015111"/>
          </a:xfrm>
          <a:prstGeom prst="rect">
            <a:avLst/>
          </a:prstGeom>
          <a:noFill/>
        </p:spPr>
      </p:pic>
      <p:sp>
        <p:nvSpPr>
          <p:cNvPr id="6" name="Title 5">
            <a:extLst>
              <a:ext uri="{FF2B5EF4-FFF2-40B4-BE49-F238E27FC236}">
                <a16:creationId xmlns:a16="http://schemas.microsoft.com/office/drawing/2014/main" id="{EC8494D8-9B76-FD4B-A91D-5B844703AB61}"/>
              </a:ext>
            </a:extLst>
          </p:cNvPr>
          <p:cNvSpPr>
            <a:spLocks noGrp="1"/>
          </p:cNvSpPr>
          <p:nvPr>
            <p:ph type="title"/>
          </p:nvPr>
        </p:nvSpPr>
        <p:spPr>
          <a:xfrm>
            <a:off x="1007840" y="1608083"/>
            <a:ext cx="5971457" cy="1820917"/>
          </a:xfrm>
        </p:spPr>
        <p:txBody>
          <a:bodyPr/>
          <a:lstStyle/>
          <a:p>
            <a:r>
              <a:rPr lang="lt-LT" sz="1800" dirty="0"/>
              <a:t> „SĖKMINGA INTEGRACIJA ŠIAULIŲ APSKRITYJE: KOMPLEKSINĖ PAGALBA UŽSIENIO KILMĖS GYVENTOJAMS“ </a:t>
            </a:r>
            <a:br>
              <a:rPr lang="lt-LT" sz="1800" dirty="0"/>
            </a:br>
            <a:br>
              <a:rPr lang="lt-LT" sz="2800" dirty="0"/>
            </a:br>
            <a:r>
              <a:rPr lang="lt-LT" sz="1400" dirty="0"/>
              <a:t>PMIF-2.01-K-06</a:t>
            </a:r>
          </a:p>
        </p:txBody>
      </p:sp>
      <p:sp>
        <p:nvSpPr>
          <p:cNvPr id="7" name="Content Placeholder 6">
            <a:extLst>
              <a:ext uri="{FF2B5EF4-FFF2-40B4-BE49-F238E27FC236}">
                <a16:creationId xmlns:a16="http://schemas.microsoft.com/office/drawing/2014/main" id="{51AE45F3-08A1-6941-8CCB-203989C78588}"/>
              </a:ext>
            </a:extLst>
          </p:cNvPr>
          <p:cNvSpPr>
            <a:spLocks noGrp="1"/>
          </p:cNvSpPr>
          <p:nvPr>
            <p:ph idx="1"/>
          </p:nvPr>
        </p:nvSpPr>
        <p:spPr/>
        <p:txBody>
          <a:bodyPr/>
          <a:lstStyle/>
          <a:p>
            <a:r>
              <a:rPr lang="lt-LT" sz="1800" dirty="0"/>
              <a:t>Vilnius</a:t>
            </a:r>
          </a:p>
        </p:txBody>
      </p:sp>
      <p:sp>
        <p:nvSpPr>
          <p:cNvPr id="8" name="Content Placeholder 7">
            <a:extLst>
              <a:ext uri="{FF2B5EF4-FFF2-40B4-BE49-F238E27FC236}">
                <a16:creationId xmlns:a16="http://schemas.microsoft.com/office/drawing/2014/main" id="{8C25A434-A6F6-8448-BFB7-9DCC3B03A1C3}"/>
              </a:ext>
            </a:extLst>
          </p:cNvPr>
          <p:cNvSpPr>
            <a:spLocks noGrp="1"/>
          </p:cNvSpPr>
          <p:nvPr>
            <p:ph idx="13"/>
          </p:nvPr>
        </p:nvSpPr>
        <p:spPr/>
        <p:txBody>
          <a:bodyPr/>
          <a:lstStyle/>
          <a:p>
            <a:r>
              <a:rPr lang="lt-LT" dirty="0"/>
              <a:t>202</a:t>
            </a:r>
            <a:r>
              <a:rPr lang="en-US" dirty="0"/>
              <a:t>6</a:t>
            </a:r>
            <a:r>
              <a:rPr lang="lt-LT" dirty="0"/>
              <a:t>-01-28</a:t>
            </a:r>
          </a:p>
        </p:txBody>
      </p:sp>
      <p:sp>
        <p:nvSpPr>
          <p:cNvPr id="3" name="Slide Number Placeholder 2">
            <a:extLst>
              <a:ext uri="{FF2B5EF4-FFF2-40B4-BE49-F238E27FC236}">
                <a16:creationId xmlns:a16="http://schemas.microsoft.com/office/drawing/2014/main" id="{CDEF77FB-58DB-6B48-863E-A0BA3BF85215}"/>
              </a:ext>
            </a:extLst>
          </p:cNvPr>
          <p:cNvSpPr>
            <a:spLocks noGrp="1"/>
          </p:cNvSpPr>
          <p:nvPr>
            <p:ph type="sldNum" sz="quarter" idx="4"/>
          </p:nvPr>
        </p:nvSpPr>
        <p:spPr>
          <a:xfrm>
            <a:off x="11652250" y="785813"/>
            <a:ext cx="539750" cy="365125"/>
          </a:xfrm>
          <a:prstGeom prst="rect">
            <a:avLst/>
          </a:prstGeom>
        </p:spPr>
        <p:txBody>
          <a:bodyPr/>
          <a:lstStyle/>
          <a:p>
            <a:fld id="{C7D3013A-475A-4B5B-B498-37BC7A51E004}" type="slidenum">
              <a:rPr lang="en-US" smtClean="0"/>
              <a:t>1</a:t>
            </a:fld>
            <a:endParaRPr lang="en-US" dirty="0"/>
          </a:p>
        </p:txBody>
      </p:sp>
    </p:spTree>
    <p:extLst>
      <p:ext uri="{BB962C8B-B14F-4D97-AF65-F5344CB8AC3E}">
        <p14:creationId xmlns:p14="http://schemas.microsoft.com/office/powerpoint/2010/main" val="2369140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FEE4A-DB68-212B-7D41-31535785E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9DE14-EA64-F323-313E-9D39D8C51843}"/>
              </a:ext>
            </a:extLst>
          </p:cNvPr>
          <p:cNvSpPr>
            <a:spLocks noGrp="1"/>
          </p:cNvSpPr>
          <p:nvPr>
            <p:ph type="title"/>
          </p:nvPr>
        </p:nvSpPr>
        <p:spPr>
          <a:xfrm>
            <a:off x="1007840" y="609132"/>
            <a:ext cx="9774459" cy="520608"/>
          </a:xfrm>
        </p:spPr>
        <p:txBody>
          <a:bodyPr anchor="t">
            <a:noAutofit/>
          </a:bodyPr>
          <a:lstStyle/>
          <a:p>
            <a:pPr>
              <a:lnSpc>
                <a:spcPct val="90000"/>
              </a:lnSpc>
            </a:pPr>
            <a:r>
              <a:rPr lang="lt-LT" sz="1800" dirty="0"/>
              <a:t>Teigiamų visuomenės nuostatų į tikslinę grupę formavimas per tikslinės grupės ir vietos bendruomenės ryšių stiprinimą</a:t>
            </a:r>
            <a:endParaRPr lang="en-US" sz="1800" dirty="0"/>
          </a:p>
        </p:txBody>
      </p:sp>
      <p:sp>
        <p:nvSpPr>
          <p:cNvPr id="3" name="Content Placeholder 2">
            <a:extLst>
              <a:ext uri="{FF2B5EF4-FFF2-40B4-BE49-F238E27FC236}">
                <a16:creationId xmlns:a16="http://schemas.microsoft.com/office/drawing/2014/main" id="{71C13DB1-E5CA-6DAF-1380-14E6FAC17195}"/>
              </a:ext>
            </a:extLst>
          </p:cNvPr>
          <p:cNvSpPr>
            <a:spLocks noGrp="1"/>
          </p:cNvSpPr>
          <p:nvPr>
            <p:ph idx="1"/>
          </p:nvPr>
        </p:nvSpPr>
        <p:spPr>
          <a:xfrm>
            <a:off x="1007841" y="1720710"/>
            <a:ext cx="4575541" cy="3751835"/>
          </a:xfrm>
        </p:spPr>
        <p:txBody>
          <a:bodyPr>
            <a:normAutofit/>
          </a:bodyPr>
          <a:lstStyle/>
          <a:p>
            <a:pPr marL="228600" marR="0" lvl="0" indent="-228600" algn="just" defTabSz="914400" rtl="0" eaLnBrk="1" fontAlgn="auto" latinLnBrk="0" hangingPunct="1">
              <a:lnSpc>
                <a:spcPct val="100000"/>
              </a:lnSpc>
              <a:spcBef>
                <a:spcPts val="1000"/>
              </a:spcBef>
              <a:spcAft>
                <a:spcPts val="0"/>
              </a:spcAft>
              <a:buClr>
                <a:srgbClr val="E30B0B"/>
              </a:buClr>
              <a:buSzTx/>
              <a:buFont typeface="Arial" panose="020B0604020202020204" pitchFamily="34" charset="0"/>
              <a:buChar char="•"/>
              <a:tabLst/>
              <a:defRPr/>
            </a:pPr>
            <a:r>
              <a:rPr kumimoji="0" lang="lt-LT" sz="1600" b="1" i="0" u="none" strike="noStrike" kern="1200" cap="none" spc="0" normalizeH="0" baseline="0" noProof="0" dirty="0">
                <a:ln>
                  <a:noFill/>
                </a:ln>
                <a:solidFill>
                  <a:srgbClr val="000000"/>
                </a:solidFill>
                <a:effectLst/>
                <a:uLnTx/>
                <a:uFillTx/>
                <a:latin typeface="Red Hat Text"/>
                <a:ea typeface="+mn-ea"/>
                <a:cs typeface="+mn-cs"/>
              </a:rPr>
              <a:t>Teminiai klubai</a:t>
            </a:r>
            <a:r>
              <a:rPr kumimoji="0" lang="lt-LT" sz="1600" b="0" i="0" u="none" strike="noStrike" kern="1200" cap="none" spc="0" normalizeH="0" baseline="0" noProof="0" dirty="0">
                <a:ln>
                  <a:noFill/>
                </a:ln>
                <a:solidFill>
                  <a:srgbClr val="000000"/>
                </a:solidFill>
                <a:effectLst/>
                <a:uLnTx/>
                <a:uFillTx/>
                <a:latin typeface="Red Hat Text"/>
                <a:ea typeface="+mn-ea"/>
                <a:cs typeface="+mn-cs"/>
              </a:rPr>
              <a:t> – reguliarūs susitikimai, skirti stabilių socialinių ryšių ir pasitikėjimo kūrimui tarp vietos ir užsienio kilmės gyventojų.</a:t>
            </a:r>
          </a:p>
          <a:p>
            <a:pPr marL="228600" marR="0" lvl="0" indent="-228600" algn="just" defTabSz="914400" rtl="0" eaLnBrk="1" fontAlgn="auto" latinLnBrk="0" hangingPunct="1">
              <a:lnSpc>
                <a:spcPct val="100000"/>
              </a:lnSpc>
              <a:spcBef>
                <a:spcPts val="1000"/>
              </a:spcBef>
              <a:spcAft>
                <a:spcPts val="0"/>
              </a:spcAft>
              <a:buClr>
                <a:srgbClr val="E30B0B"/>
              </a:buClr>
              <a:buSzTx/>
              <a:buFont typeface="Arial" panose="020B0604020202020204" pitchFamily="34" charset="0"/>
              <a:buChar char="•"/>
              <a:tabLst/>
              <a:defRPr/>
            </a:pPr>
            <a:r>
              <a:rPr kumimoji="0" lang="lt-LT" sz="1600" b="1" i="0" u="none" strike="noStrike" kern="1200" cap="none" spc="0" normalizeH="0" baseline="0" noProof="0" dirty="0">
                <a:ln>
                  <a:noFill/>
                </a:ln>
                <a:solidFill>
                  <a:srgbClr val="000000"/>
                </a:solidFill>
                <a:effectLst/>
                <a:uLnTx/>
                <a:uFillTx/>
                <a:latin typeface="Red Hat Text"/>
                <a:ea typeface="+mn-ea"/>
                <a:cs typeface="+mn-cs"/>
              </a:rPr>
              <a:t>Ekskursijos ir išvykos</a:t>
            </a:r>
            <a:r>
              <a:rPr kumimoji="0" lang="lt-LT" sz="1600" b="0" i="0" u="none" strike="noStrike" kern="1200" cap="none" spc="0" normalizeH="0" baseline="0" noProof="0" dirty="0">
                <a:ln>
                  <a:noFill/>
                </a:ln>
                <a:solidFill>
                  <a:srgbClr val="000000"/>
                </a:solidFill>
                <a:effectLst/>
                <a:uLnTx/>
                <a:uFillTx/>
                <a:latin typeface="Red Hat Text"/>
                <a:ea typeface="+mn-ea"/>
                <a:cs typeface="+mn-cs"/>
              </a:rPr>
              <a:t> skatinančios bendravimą neformalioje aplinkoje.</a:t>
            </a:r>
          </a:p>
          <a:p>
            <a:pPr marL="228600" marR="0" lvl="0" indent="-228600" algn="just" defTabSz="914400" rtl="0" eaLnBrk="1" fontAlgn="auto" latinLnBrk="0" hangingPunct="1">
              <a:lnSpc>
                <a:spcPct val="100000"/>
              </a:lnSpc>
              <a:spcBef>
                <a:spcPts val="1000"/>
              </a:spcBef>
              <a:spcAft>
                <a:spcPts val="0"/>
              </a:spcAft>
              <a:buClr>
                <a:srgbClr val="E30B0B"/>
              </a:buClr>
              <a:buSzTx/>
              <a:buFont typeface="Arial" panose="020B0604020202020204" pitchFamily="34" charset="0"/>
              <a:buChar char="•"/>
              <a:tabLst/>
              <a:defRPr/>
            </a:pPr>
            <a:r>
              <a:rPr kumimoji="0" lang="lt-LT" sz="1600" b="1" i="0" u="none" strike="noStrike" kern="1200" cap="none" spc="0" normalizeH="0" baseline="0" noProof="0" dirty="0">
                <a:ln>
                  <a:noFill/>
                </a:ln>
                <a:solidFill>
                  <a:srgbClr val="000000"/>
                </a:solidFill>
                <a:effectLst/>
                <a:uLnTx/>
                <a:uFillTx/>
                <a:latin typeface="Red Hat Text"/>
                <a:ea typeface="+mn-ea"/>
                <a:cs typeface="+mn-cs"/>
              </a:rPr>
              <a:t>Filmų peržiūros ir</a:t>
            </a:r>
            <a:r>
              <a:rPr kumimoji="0" lang="lt-LT" sz="1600" b="0" i="0" u="none" strike="noStrike" kern="1200" cap="none" spc="0" normalizeH="0" baseline="0" noProof="0" dirty="0">
                <a:ln>
                  <a:noFill/>
                </a:ln>
                <a:solidFill>
                  <a:srgbClr val="000000"/>
                </a:solidFill>
                <a:effectLst/>
                <a:uLnTx/>
                <a:uFillTx/>
                <a:latin typeface="Red Hat Text"/>
                <a:ea typeface="+mn-ea"/>
                <a:cs typeface="+mn-cs"/>
              </a:rPr>
              <a:t> jas sekančios tarpkultūrinį supratimą lavinančios </a:t>
            </a:r>
            <a:r>
              <a:rPr kumimoji="0" lang="lt-LT" sz="1600" b="1" i="0" u="none" strike="noStrike" kern="1200" cap="none" spc="0" normalizeH="0" baseline="0" noProof="0" dirty="0">
                <a:ln>
                  <a:noFill/>
                </a:ln>
                <a:solidFill>
                  <a:srgbClr val="000000"/>
                </a:solidFill>
                <a:effectLst/>
                <a:uLnTx/>
                <a:uFillTx/>
                <a:latin typeface="Red Hat Text"/>
                <a:ea typeface="+mn-ea"/>
                <a:cs typeface="+mn-cs"/>
              </a:rPr>
              <a:t>diskusijos</a:t>
            </a:r>
            <a:r>
              <a:rPr kumimoji="0" lang="lt-LT" sz="1600" b="0" i="0" u="none" strike="noStrike" kern="1200" cap="none" spc="0" normalizeH="0" baseline="0" noProof="0" dirty="0">
                <a:ln>
                  <a:noFill/>
                </a:ln>
                <a:solidFill>
                  <a:srgbClr val="000000"/>
                </a:solidFill>
                <a:effectLst/>
                <a:uLnTx/>
                <a:uFillTx/>
                <a:latin typeface="Red Hat Text"/>
                <a:ea typeface="+mn-ea"/>
                <a:cs typeface="+mn-cs"/>
              </a:rPr>
              <a:t>.</a:t>
            </a:r>
          </a:p>
          <a:p>
            <a:pPr marL="228600" marR="0" lvl="0" indent="-228600" algn="just" defTabSz="914400" rtl="0" eaLnBrk="1" fontAlgn="auto" latinLnBrk="0" hangingPunct="1">
              <a:lnSpc>
                <a:spcPct val="100000"/>
              </a:lnSpc>
              <a:spcBef>
                <a:spcPts val="1000"/>
              </a:spcBef>
              <a:spcAft>
                <a:spcPts val="0"/>
              </a:spcAft>
              <a:buClr>
                <a:srgbClr val="E30B0B"/>
              </a:buClr>
              <a:buSzTx/>
              <a:buFont typeface="Arial" panose="020B0604020202020204" pitchFamily="34" charset="0"/>
              <a:buChar char="•"/>
              <a:tabLst/>
              <a:defRPr/>
            </a:pPr>
            <a:r>
              <a:rPr kumimoji="0" lang="lt-LT" sz="1600" b="1" i="0" u="none" strike="noStrike" kern="1200" cap="none" spc="0" normalizeH="0" baseline="0" noProof="0" dirty="0">
                <a:ln>
                  <a:noFill/>
                </a:ln>
                <a:solidFill>
                  <a:srgbClr val="000000"/>
                </a:solidFill>
                <a:effectLst/>
                <a:uLnTx/>
                <a:uFillTx/>
                <a:latin typeface="Red Hat Text"/>
                <a:ea typeface="+mn-ea"/>
                <a:cs typeface="+mn-cs"/>
              </a:rPr>
              <a:t>Tradicinių švenčių minėjimas,</a:t>
            </a:r>
            <a:r>
              <a:rPr kumimoji="0" lang="lt-LT" sz="1600" b="0" i="0" u="none" strike="noStrike" kern="1200" cap="none" spc="0" normalizeH="0" baseline="0" noProof="0" dirty="0">
                <a:ln>
                  <a:noFill/>
                </a:ln>
                <a:solidFill>
                  <a:srgbClr val="000000"/>
                </a:solidFill>
                <a:effectLst/>
                <a:uLnTx/>
                <a:uFillTx/>
                <a:latin typeface="Red Hat Text"/>
                <a:ea typeface="+mn-ea"/>
                <a:cs typeface="+mn-cs"/>
              </a:rPr>
              <a:t> skatinantis abipusį kultūrinį smalsumą.  </a:t>
            </a:r>
          </a:p>
          <a:p>
            <a:pPr marL="228600" marR="0" lvl="0" indent="-228600" algn="just" defTabSz="914400" rtl="0" eaLnBrk="1" fontAlgn="auto" latinLnBrk="0" hangingPunct="1">
              <a:lnSpc>
                <a:spcPct val="100000"/>
              </a:lnSpc>
              <a:spcBef>
                <a:spcPts val="1000"/>
              </a:spcBef>
              <a:spcAft>
                <a:spcPts val="0"/>
              </a:spcAft>
              <a:buClr>
                <a:srgbClr val="E30B0B"/>
              </a:buClr>
              <a:buSzTx/>
              <a:buFont typeface="Arial" panose="020B0604020202020204" pitchFamily="34" charset="0"/>
              <a:buChar char="•"/>
              <a:tabLst/>
              <a:defRPr/>
            </a:pPr>
            <a:r>
              <a:rPr kumimoji="0" lang="lt-LT" sz="1600" b="0" i="0" u="none" strike="noStrike" kern="1200" cap="none" spc="0" normalizeH="0" baseline="0" noProof="0" dirty="0">
                <a:ln>
                  <a:noFill/>
                </a:ln>
                <a:solidFill>
                  <a:srgbClr val="000000"/>
                </a:solidFill>
                <a:effectLst/>
                <a:uLnTx/>
                <a:uFillTx/>
                <a:latin typeface="Red Hat Text"/>
                <a:ea typeface="+mn-ea"/>
                <a:cs typeface="+mn-cs"/>
              </a:rPr>
              <a:t>Nukreipimas į vietos bendruomenių renginius .</a:t>
            </a:r>
            <a:endParaRPr kumimoji="0" lang="en-US" sz="1800" b="0" i="0" u="none" strike="noStrike" kern="1200" cap="none" spc="0" normalizeH="0" baseline="0" noProof="0" dirty="0">
              <a:ln>
                <a:noFill/>
              </a:ln>
              <a:solidFill>
                <a:srgbClr val="000000"/>
              </a:solidFill>
              <a:effectLst/>
              <a:uLnTx/>
              <a:uFillTx/>
              <a:latin typeface="Red Hat Text"/>
              <a:ea typeface="+mn-ea"/>
              <a:cs typeface="+mn-cs"/>
            </a:endParaRPr>
          </a:p>
          <a:p>
            <a:pPr marL="0" indent="0">
              <a:buNone/>
            </a:pPr>
            <a:endParaRPr lang="lt-LT" dirty="0"/>
          </a:p>
        </p:txBody>
      </p:sp>
      <p:pic>
        <p:nvPicPr>
          <p:cNvPr id="7" name="Picture 6">
            <a:extLst>
              <a:ext uri="{FF2B5EF4-FFF2-40B4-BE49-F238E27FC236}">
                <a16:creationId xmlns:a16="http://schemas.microsoft.com/office/drawing/2014/main" id="{D3CCEE89-96AA-F272-4C56-F7C504D8EDF2}"/>
              </a:ext>
            </a:extLst>
          </p:cNvPr>
          <p:cNvPicPr>
            <a:picLocks noChangeAspect="1"/>
          </p:cNvPicPr>
          <p:nvPr/>
        </p:nvPicPr>
        <p:blipFill>
          <a:blip r:embed="rId2"/>
          <a:stretch>
            <a:fillRect/>
          </a:stretch>
        </p:blipFill>
        <p:spPr>
          <a:xfrm>
            <a:off x="7247211" y="2529000"/>
            <a:ext cx="3552286" cy="1620000"/>
          </a:xfrm>
          <a:prstGeom prst="rect">
            <a:avLst/>
          </a:prstGeom>
          <a:noFill/>
        </p:spPr>
      </p:pic>
      <p:sp>
        <p:nvSpPr>
          <p:cNvPr id="4" name="Slide Number Placeholder 3">
            <a:extLst>
              <a:ext uri="{FF2B5EF4-FFF2-40B4-BE49-F238E27FC236}">
                <a16:creationId xmlns:a16="http://schemas.microsoft.com/office/drawing/2014/main" id="{3AD5DC5B-91D5-5F9D-9B51-0079AE1B64C4}"/>
              </a:ext>
            </a:extLst>
          </p:cNvPr>
          <p:cNvSpPr>
            <a:spLocks noGrp="1"/>
          </p:cNvSpPr>
          <p:nvPr>
            <p:ph type="sldNum" sz="quarter" idx="14"/>
          </p:nvPr>
        </p:nvSpPr>
        <p:spPr>
          <a:xfrm>
            <a:off x="10653130" y="786515"/>
            <a:ext cx="541067" cy="365125"/>
          </a:xfrm>
        </p:spPr>
        <p:txBody>
          <a:bodyPr anchor="ctr">
            <a:normAutofit/>
          </a:bodyPr>
          <a:lstStyle/>
          <a:p>
            <a:pPr>
              <a:spcAft>
                <a:spcPts val="600"/>
              </a:spcAft>
            </a:pPr>
            <a:fld id="{C7D3013A-475A-4B5B-B498-37BC7A51E004}" type="slidenum">
              <a:rPr lang="en-US" smtClean="0"/>
              <a:pPr>
                <a:spcAft>
                  <a:spcPts val="600"/>
                </a:spcAft>
              </a:pPr>
              <a:t>10</a:t>
            </a:fld>
            <a:endParaRPr lang="en-US"/>
          </a:p>
        </p:txBody>
      </p:sp>
    </p:spTree>
    <p:extLst>
      <p:ext uri="{BB962C8B-B14F-4D97-AF65-F5344CB8AC3E}">
        <p14:creationId xmlns:p14="http://schemas.microsoft.com/office/powerpoint/2010/main" val="404098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89934-8604-302E-B21D-2432D8E849D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3D4729-C815-5CE9-F713-56DA5148FBF0}"/>
              </a:ext>
            </a:extLst>
          </p:cNvPr>
          <p:cNvSpPr>
            <a:spLocks noGrp="1"/>
          </p:cNvSpPr>
          <p:nvPr>
            <p:ph idx="1"/>
          </p:nvPr>
        </p:nvSpPr>
        <p:spPr>
          <a:xfrm>
            <a:off x="643813" y="1720710"/>
            <a:ext cx="4939570" cy="4120253"/>
          </a:xfrm>
        </p:spPr>
        <p:txBody>
          <a:bodyPr/>
          <a:lstStyle/>
          <a:p>
            <a:endParaRPr lang="lt-LT" dirty="0"/>
          </a:p>
          <a:p>
            <a:pPr marL="0" indent="0">
              <a:buNone/>
            </a:pPr>
            <a:endParaRPr lang="lt-LT" dirty="0"/>
          </a:p>
          <a:p>
            <a:r>
              <a:rPr lang="lt-LT" b="1" dirty="0"/>
              <a:t>Bendri edukaciniai renginiai „Tėvystės kursai emigracijos kontekste“ </a:t>
            </a:r>
            <a:r>
              <a:rPr lang="lt-LT" dirty="0"/>
              <a:t>- tai paskaitos-diskusijos formato renginiai su praktinėmis refleksijos užduotimis. </a:t>
            </a:r>
          </a:p>
          <a:p>
            <a:pPr algn="just"/>
            <a:r>
              <a:rPr lang="lt-LT" dirty="0"/>
              <a:t>Temos: tėvystės iššūkiai karo ir perkėlimo kontekste, emocinė tėvų ir vaikų gerovė naujoje kultūrinėje aplinkoje, ryšio palaikymas su artimaisiais per atstumą, auklėjimo vertybių ir tradicijų skirtumai bei bendrumai, kartų dialogas tarp tėvų ir paauglių.</a:t>
            </a:r>
          </a:p>
          <a:p>
            <a:r>
              <a:rPr lang="lt-LT" dirty="0"/>
              <a:t>Šių užsiėmimų metu bus užtikrinta vaikų nuo 5 iki 12 metų priežiūra.</a:t>
            </a:r>
          </a:p>
        </p:txBody>
      </p:sp>
      <p:sp>
        <p:nvSpPr>
          <p:cNvPr id="3" name="Slide Number Placeholder 2">
            <a:extLst>
              <a:ext uri="{FF2B5EF4-FFF2-40B4-BE49-F238E27FC236}">
                <a16:creationId xmlns:a16="http://schemas.microsoft.com/office/drawing/2014/main" id="{D20B43F5-EE41-E3D6-BFA1-A4195A6265CA}"/>
              </a:ext>
            </a:extLst>
          </p:cNvPr>
          <p:cNvSpPr>
            <a:spLocks noGrp="1"/>
          </p:cNvSpPr>
          <p:nvPr>
            <p:ph type="sldNum" sz="quarter" idx="12"/>
          </p:nvPr>
        </p:nvSpPr>
        <p:spPr/>
        <p:txBody>
          <a:bodyPr/>
          <a:lstStyle/>
          <a:p>
            <a:fld id="{C7D3013A-475A-4B5B-B498-37BC7A51E004}" type="slidenum">
              <a:rPr lang="en-US" smtClean="0"/>
              <a:t>11</a:t>
            </a:fld>
            <a:endParaRPr lang="en-US"/>
          </a:p>
        </p:txBody>
      </p:sp>
      <p:sp>
        <p:nvSpPr>
          <p:cNvPr id="4" name="Content Placeholder 3">
            <a:extLst>
              <a:ext uri="{FF2B5EF4-FFF2-40B4-BE49-F238E27FC236}">
                <a16:creationId xmlns:a16="http://schemas.microsoft.com/office/drawing/2014/main" id="{E8683AA6-F68B-1BDA-1E3B-C4BDD64225DD}"/>
              </a:ext>
            </a:extLst>
          </p:cNvPr>
          <p:cNvSpPr>
            <a:spLocks noGrp="1"/>
          </p:cNvSpPr>
          <p:nvPr>
            <p:ph idx="13"/>
          </p:nvPr>
        </p:nvSpPr>
        <p:spPr>
          <a:xfrm>
            <a:off x="6401506" y="2431718"/>
            <a:ext cx="4792691" cy="3751835"/>
          </a:xfrm>
        </p:spPr>
        <p:txBody>
          <a:bodyPr/>
          <a:lstStyle/>
          <a:p>
            <a:pPr algn="just"/>
            <a:r>
              <a:rPr lang="lt-LT" b="1" dirty="0"/>
              <a:t>Bendruomenių dialogai</a:t>
            </a:r>
            <a:r>
              <a:rPr lang="lt-LT" dirty="0"/>
              <a:t> kuriantys saugią ir įtraukiančią erdvę pokalbiams sudėtingomis, jautriomis ir dažnai visuomenę skaldančiomis temomis. </a:t>
            </a:r>
          </a:p>
          <a:p>
            <a:pPr algn="just"/>
            <a:r>
              <a:rPr lang="lt-LT" dirty="0"/>
              <a:t>Temos: tapatybės ir priklausomybės jausmas, pabėgėlių dilemos, šeimos vaidmenys, paramos migrantams nuovargis, pilietinė atsakomybė ir kt.</a:t>
            </a:r>
          </a:p>
          <a:p>
            <a:pPr marL="0" indent="0" algn="just">
              <a:buNone/>
            </a:pPr>
            <a:endParaRPr lang="lt-LT" dirty="0"/>
          </a:p>
          <a:p>
            <a:pPr algn="just"/>
            <a:r>
              <a:rPr lang="lt-LT" b="1" dirty="0"/>
              <a:t> Išvykstamosios integracinės šeimų stovyklos Kelmės rajone.</a:t>
            </a:r>
          </a:p>
          <a:p>
            <a:pPr marL="0" indent="0" algn="just">
              <a:buNone/>
            </a:pPr>
            <a:endParaRPr lang="lt-LT" dirty="0"/>
          </a:p>
        </p:txBody>
      </p:sp>
      <p:sp>
        <p:nvSpPr>
          <p:cNvPr id="5" name="Title 4">
            <a:extLst>
              <a:ext uri="{FF2B5EF4-FFF2-40B4-BE49-F238E27FC236}">
                <a16:creationId xmlns:a16="http://schemas.microsoft.com/office/drawing/2014/main" id="{6D023CBC-7B4A-ACCD-2C78-4385D1CCEDFF}"/>
              </a:ext>
            </a:extLst>
          </p:cNvPr>
          <p:cNvSpPr>
            <a:spLocks noGrp="1"/>
          </p:cNvSpPr>
          <p:nvPr>
            <p:ph type="title"/>
          </p:nvPr>
        </p:nvSpPr>
        <p:spPr/>
        <p:txBody>
          <a:bodyPr/>
          <a:lstStyle/>
          <a:p>
            <a:r>
              <a:rPr lang="lt-LT" sz="1800" dirty="0"/>
              <a:t>Teigiamų visuomenės nuostatų į tikslinę grupę formavimas per tikslinės grupės ir vietos bendruomenės ryšių stiprinimą</a:t>
            </a:r>
            <a:endParaRPr lang="en-US" sz="1800" dirty="0"/>
          </a:p>
        </p:txBody>
      </p:sp>
      <p:pic>
        <p:nvPicPr>
          <p:cNvPr id="7" name="Picture 6">
            <a:extLst>
              <a:ext uri="{FF2B5EF4-FFF2-40B4-BE49-F238E27FC236}">
                <a16:creationId xmlns:a16="http://schemas.microsoft.com/office/drawing/2014/main" id="{DF8230B7-3D25-0155-6DF5-F670108A58B7}"/>
              </a:ext>
            </a:extLst>
          </p:cNvPr>
          <p:cNvPicPr>
            <a:picLocks noChangeAspect="1"/>
          </p:cNvPicPr>
          <p:nvPr/>
        </p:nvPicPr>
        <p:blipFill>
          <a:blip r:embed="rId2"/>
          <a:stretch>
            <a:fillRect/>
          </a:stretch>
        </p:blipFill>
        <p:spPr>
          <a:xfrm>
            <a:off x="4565268" y="1482945"/>
            <a:ext cx="2553989" cy="520608"/>
          </a:xfrm>
          <a:prstGeom prst="rect">
            <a:avLst/>
          </a:prstGeom>
        </p:spPr>
      </p:pic>
    </p:spTree>
    <p:extLst>
      <p:ext uri="{BB962C8B-B14F-4D97-AF65-F5344CB8AC3E}">
        <p14:creationId xmlns:p14="http://schemas.microsoft.com/office/powerpoint/2010/main" val="412087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5C02E-9AD4-3C62-CB9E-799CEE63B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CC335-3DD1-E57E-F9A8-2D8F3F804D41}"/>
              </a:ext>
            </a:extLst>
          </p:cNvPr>
          <p:cNvSpPr>
            <a:spLocks noGrp="1"/>
          </p:cNvSpPr>
          <p:nvPr>
            <p:ph type="title"/>
          </p:nvPr>
        </p:nvSpPr>
        <p:spPr>
          <a:xfrm>
            <a:off x="1007841" y="609132"/>
            <a:ext cx="4575541" cy="520608"/>
          </a:xfrm>
        </p:spPr>
        <p:txBody>
          <a:bodyPr anchor="t">
            <a:noAutofit/>
          </a:bodyPr>
          <a:lstStyle/>
          <a:p>
            <a:pPr>
              <a:lnSpc>
                <a:spcPct val="90000"/>
              </a:lnSpc>
            </a:pPr>
            <a:r>
              <a:rPr lang="lt-LT" sz="1800"/>
              <a:t>Kultūrinių ir meno priemonių taikymas integracijoje</a:t>
            </a:r>
            <a:endParaRPr lang="en-US" sz="1800" dirty="0"/>
          </a:p>
        </p:txBody>
      </p:sp>
      <p:sp>
        <p:nvSpPr>
          <p:cNvPr id="3" name="Content Placeholder 2">
            <a:extLst>
              <a:ext uri="{FF2B5EF4-FFF2-40B4-BE49-F238E27FC236}">
                <a16:creationId xmlns:a16="http://schemas.microsoft.com/office/drawing/2014/main" id="{DD4553CD-B3C1-A54B-469C-1E9A3F0F0013}"/>
              </a:ext>
            </a:extLst>
          </p:cNvPr>
          <p:cNvSpPr>
            <a:spLocks noGrp="1"/>
          </p:cNvSpPr>
          <p:nvPr>
            <p:ph idx="1"/>
          </p:nvPr>
        </p:nvSpPr>
        <p:spPr>
          <a:xfrm>
            <a:off x="714375" y="1609726"/>
            <a:ext cx="4869007" cy="4238624"/>
          </a:xfrm>
        </p:spPr>
        <p:txBody>
          <a:bodyPr>
            <a:normAutofit/>
          </a:bodyPr>
          <a:lstStyle/>
          <a:p>
            <a:pPr algn="just"/>
            <a:r>
              <a:rPr lang="lt-LT" b="1" dirty="0"/>
              <a:t>Tapybos ir dekoro menas  </a:t>
            </a:r>
          </a:p>
          <a:p>
            <a:pPr marL="0" indent="0" algn="just">
              <a:buNone/>
            </a:pPr>
            <a:r>
              <a:rPr lang="lt-LT" dirty="0"/>
              <a:t>Šios krypties užsiėmimai supažindins su unikaliomis meninės išraiškos technikomis, integruojant į jas baltų kultūros elementus. Dalyviai ne tik išmoks technikos, bet ir sužinos apie spalvų, formų ir ornamentų simboliką.  </a:t>
            </a:r>
          </a:p>
          <a:p>
            <a:pPr algn="just"/>
            <a:r>
              <a:rPr lang="lt-LT" b="1" dirty="0"/>
              <a:t>Tekstilė ir simboliai  </a:t>
            </a:r>
          </a:p>
          <a:p>
            <a:pPr marL="0" indent="0" algn="just">
              <a:buNone/>
            </a:pPr>
            <a:r>
              <a:rPr lang="lt-LT" dirty="0"/>
              <a:t>Šiose dirbtuvėse bus gilinamasi į audinių ir tekstilės reikšmę lietuvių buityje bei tradicijose.</a:t>
            </a:r>
          </a:p>
          <a:p>
            <a:pPr algn="just"/>
            <a:r>
              <a:rPr lang="lt-LT" b="1" dirty="0"/>
              <a:t>Šiuolaikinės technologijos ir amatai  </a:t>
            </a:r>
          </a:p>
          <a:p>
            <a:pPr marL="0" indent="0" algn="just">
              <a:buNone/>
            </a:pPr>
            <a:r>
              <a:rPr lang="lt-LT" dirty="0"/>
              <a:t>Ši kryptis sujungs senąjį paveldą su moderniomis technologijomis, parodant, kaip tradiciniai simboliai gali atgimti šiuolaikinėje formoje. </a:t>
            </a:r>
          </a:p>
        </p:txBody>
      </p:sp>
      <p:sp>
        <p:nvSpPr>
          <p:cNvPr id="4" name="Slide Number Placeholder 3">
            <a:extLst>
              <a:ext uri="{FF2B5EF4-FFF2-40B4-BE49-F238E27FC236}">
                <a16:creationId xmlns:a16="http://schemas.microsoft.com/office/drawing/2014/main" id="{B2EBB379-3B8F-D17A-2B05-E1AEE3CBDBB4}"/>
              </a:ext>
            </a:extLst>
          </p:cNvPr>
          <p:cNvSpPr>
            <a:spLocks noGrp="1"/>
          </p:cNvSpPr>
          <p:nvPr>
            <p:ph type="sldNum" sz="quarter" idx="14"/>
          </p:nvPr>
        </p:nvSpPr>
        <p:spPr>
          <a:xfrm>
            <a:off x="10653130" y="786515"/>
            <a:ext cx="541067" cy="365125"/>
          </a:xfrm>
        </p:spPr>
        <p:txBody>
          <a:bodyPr anchor="ctr">
            <a:normAutofit/>
          </a:bodyPr>
          <a:lstStyle/>
          <a:p>
            <a:pPr>
              <a:spcAft>
                <a:spcPts val="600"/>
              </a:spcAft>
            </a:pPr>
            <a:fld id="{C7D3013A-475A-4B5B-B498-37BC7A51E004}" type="slidenum">
              <a:rPr lang="en-US" smtClean="0"/>
              <a:pPr>
                <a:spcAft>
                  <a:spcPts val="600"/>
                </a:spcAft>
              </a:pPr>
              <a:t>12</a:t>
            </a:fld>
            <a:endParaRPr lang="en-US"/>
          </a:p>
        </p:txBody>
      </p:sp>
      <p:pic>
        <p:nvPicPr>
          <p:cNvPr id="6" name="Picture 5">
            <a:extLst>
              <a:ext uri="{FF2B5EF4-FFF2-40B4-BE49-F238E27FC236}">
                <a16:creationId xmlns:a16="http://schemas.microsoft.com/office/drawing/2014/main" id="{976A9453-94F1-9E12-7878-E823685D7EEE}"/>
              </a:ext>
            </a:extLst>
          </p:cNvPr>
          <p:cNvPicPr>
            <a:picLocks noChangeAspect="1"/>
          </p:cNvPicPr>
          <p:nvPr/>
        </p:nvPicPr>
        <p:blipFill>
          <a:blip r:embed="rId2"/>
          <a:stretch>
            <a:fillRect/>
          </a:stretch>
        </p:blipFill>
        <p:spPr>
          <a:xfrm>
            <a:off x="7858007" y="1906784"/>
            <a:ext cx="2444708" cy="2883658"/>
          </a:xfrm>
          <a:prstGeom prst="rect">
            <a:avLst/>
          </a:prstGeom>
        </p:spPr>
      </p:pic>
    </p:spTree>
    <p:extLst>
      <p:ext uri="{BB962C8B-B14F-4D97-AF65-F5344CB8AC3E}">
        <p14:creationId xmlns:p14="http://schemas.microsoft.com/office/powerpoint/2010/main" val="2068336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D68B1-9BE7-6EB5-36A8-63C745DA37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E37CF-28C9-30D4-6E83-1A1226676136}"/>
              </a:ext>
            </a:extLst>
          </p:cNvPr>
          <p:cNvSpPr>
            <a:spLocks noGrp="1"/>
          </p:cNvSpPr>
          <p:nvPr>
            <p:ph type="title"/>
          </p:nvPr>
        </p:nvSpPr>
        <p:spPr>
          <a:xfrm>
            <a:off x="662473" y="609132"/>
            <a:ext cx="5814526" cy="520608"/>
          </a:xfrm>
        </p:spPr>
        <p:txBody>
          <a:bodyPr anchor="t">
            <a:noAutofit/>
          </a:bodyPr>
          <a:lstStyle/>
          <a:p>
            <a:pPr>
              <a:lnSpc>
                <a:spcPct val="90000"/>
              </a:lnSpc>
            </a:pPr>
            <a:r>
              <a:rPr lang="lt-LT" sz="1800" dirty="0"/>
              <a:t>Psichosocialinės gerovės ir bendruomeniškumo stiprinimas</a:t>
            </a:r>
            <a:endParaRPr lang="en-US" sz="1800" dirty="0"/>
          </a:p>
        </p:txBody>
      </p:sp>
      <p:sp>
        <p:nvSpPr>
          <p:cNvPr id="4" name="Slide Number Placeholder 3">
            <a:extLst>
              <a:ext uri="{FF2B5EF4-FFF2-40B4-BE49-F238E27FC236}">
                <a16:creationId xmlns:a16="http://schemas.microsoft.com/office/drawing/2014/main" id="{A0B3B9D3-CF59-9E55-2C43-929E90E3F3F7}"/>
              </a:ext>
            </a:extLst>
          </p:cNvPr>
          <p:cNvSpPr>
            <a:spLocks noGrp="1"/>
          </p:cNvSpPr>
          <p:nvPr>
            <p:ph type="sldNum" sz="quarter" idx="14"/>
          </p:nvPr>
        </p:nvSpPr>
        <p:spPr>
          <a:xfrm>
            <a:off x="10653130" y="786515"/>
            <a:ext cx="541067" cy="365125"/>
          </a:xfrm>
        </p:spPr>
        <p:txBody>
          <a:bodyPr anchor="ctr">
            <a:normAutofit/>
          </a:bodyPr>
          <a:lstStyle/>
          <a:p>
            <a:pPr>
              <a:spcAft>
                <a:spcPts val="600"/>
              </a:spcAft>
            </a:pPr>
            <a:fld id="{C7D3013A-475A-4B5B-B498-37BC7A51E004}" type="slidenum">
              <a:rPr lang="en-US" smtClean="0"/>
              <a:pPr>
                <a:spcAft>
                  <a:spcPts val="600"/>
                </a:spcAft>
              </a:pPr>
              <a:t>13</a:t>
            </a:fld>
            <a:endParaRPr lang="en-US"/>
          </a:p>
        </p:txBody>
      </p:sp>
      <p:pic>
        <p:nvPicPr>
          <p:cNvPr id="7" name="Picture 6">
            <a:extLst>
              <a:ext uri="{FF2B5EF4-FFF2-40B4-BE49-F238E27FC236}">
                <a16:creationId xmlns:a16="http://schemas.microsoft.com/office/drawing/2014/main" id="{A3DCEE2A-9692-ECCD-28B0-2023F3110E5E}"/>
              </a:ext>
            </a:extLst>
          </p:cNvPr>
          <p:cNvPicPr>
            <a:picLocks noChangeAspect="1"/>
          </p:cNvPicPr>
          <p:nvPr/>
        </p:nvPicPr>
        <p:blipFill>
          <a:blip r:embed="rId2"/>
          <a:stretch>
            <a:fillRect/>
          </a:stretch>
        </p:blipFill>
        <p:spPr>
          <a:xfrm>
            <a:off x="7859085" y="2010124"/>
            <a:ext cx="2408129" cy="2414225"/>
          </a:xfrm>
          <a:prstGeom prst="rect">
            <a:avLst/>
          </a:prstGeom>
        </p:spPr>
      </p:pic>
      <p:sp>
        <p:nvSpPr>
          <p:cNvPr id="9" name="Content Placeholder 8">
            <a:extLst>
              <a:ext uri="{FF2B5EF4-FFF2-40B4-BE49-F238E27FC236}">
                <a16:creationId xmlns:a16="http://schemas.microsoft.com/office/drawing/2014/main" id="{60E55C56-4499-4AF0-FBF7-FF6F228728FE}"/>
              </a:ext>
            </a:extLst>
          </p:cNvPr>
          <p:cNvSpPr>
            <a:spLocks noGrp="1"/>
          </p:cNvSpPr>
          <p:nvPr>
            <p:ph idx="1"/>
          </p:nvPr>
        </p:nvSpPr>
        <p:spPr>
          <a:xfrm>
            <a:off x="662473" y="1720710"/>
            <a:ext cx="4920909" cy="4250882"/>
          </a:xfrm>
        </p:spPr>
        <p:txBody>
          <a:bodyPr/>
          <a:lstStyle/>
          <a:p>
            <a:pPr algn="just"/>
            <a:r>
              <a:rPr lang="lt-LT" dirty="0" err="1"/>
              <a:t>Fraktalų</a:t>
            </a:r>
            <a:r>
              <a:rPr lang="lt-LT" dirty="0"/>
              <a:t> piešimo edukacijos tai kūrybinė meditacija  skirta streso mažinimui, vidinės harmonijos atkūrimui ir kūrybiškumo skatinimui. </a:t>
            </a:r>
          </a:p>
          <a:p>
            <a:pPr algn="just"/>
            <a:r>
              <a:rPr lang="lt-LT" dirty="0"/>
              <a:t>Jogos, meditacijos ir kvėpavimo praktikos, skirtos dalyvių fizinei ir emocinei gerovei gerinti. </a:t>
            </a:r>
          </a:p>
          <a:p>
            <a:pPr algn="just"/>
            <a:r>
              <a:rPr lang="lt-LT" dirty="0"/>
              <a:t>Muzikos ir gamtos garsų sintezės terapija.</a:t>
            </a:r>
          </a:p>
          <a:p>
            <a:pPr marL="0" indent="0" algn="just">
              <a:buNone/>
            </a:pPr>
            <a:endParaRPr lang="lt-LT" dirty="0"/>
          </a:p>
          <a:p>
            <a:pPr algn="just"/>
            <a:r>
              <a:rPr lang="lt-LT" dirty="0"/>
              <a:t>Moliūgų žibintų kūrybinės dirbtuvės: sezoninė, edukacija, sujungsianti kūrybą su bendruomenine veikla – dalyviai bus kviečiami prisijungti prie kasmetinės, tradicinės Šviesos šventės. </a:t>
            </a:r>
            <a:endParaRPr lang="en-US" dirty="0"/>
          </a:p>
        </p:txBody>
      </p:sp>
    </p:spTree>
    <p:extLst>
      <p:ext uri="{BB962C8B-B14F-4D97-AF65-F5344CB8AC3E}">
        <p14:creationId xmlns:p14="http://schemas.microsoft.com/office/powerpoint/2010/main" val="836928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3A97A-F459-92F6-A97A-EB393D29E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9A6354-96FA-4B2A-292F-E20F5AE70B39}"/>
              </a:ext>
            </a:extLst>
          </p:cNvPr>
          <p:cNvSpPr>
            <a:spLocks noGrp="1"/>
          </p:cNvSpPr>
          <p:nvPr>
            <p:ph type="title"/>
          </p:nvPr>
        </p:nvSpPr>
        <p:spPr>
          <a:xfrm>
            <a:off x="1007841" y="609132"/>
            <a:ext cx="4575541" cy="520608"/>
          </a:xfrm>
        </p:spPr>
        <p:txBody>
          <a:bodyPr anchor="t">
            <a:normAutofit fontScale="90000"/>
          </a:bodyPr>
          <a:lstStyle/>
          <a:p>
            <a:pPr>
              <a:lnSpc>
                <a:spcPct val="90000"/>
              </a:lnSpc>
            </a:pPr>
            <a:r>
              <a:rPr lang="lt-LT" sz="2500"/>
              <a:t>Savanorystės skatinimo iniciatyvos</a:t>
            </a:r>
            <a:endParaRPr lang="en-US" sz="2500"/>
          </a:p>
        </p:txBody>
      </p:sp>
      <p:sp>
        <p:nvSpPr>
          <p:cNvPr id="3" name="Content Placeholder 2">
            <a:extLst>
              <a:ext uri="{FF2B5EF4-FFF2-40B4-BE49-F238E27FC236}">
                <a16:creationId xmlns:a16="http://schemas.microsoft.com/office/drawing/2014/main" id="{E709ED22-3314-57F5-434B-5621DA771B09}"/>
              </a:ext>
            </a:extLst>
          </p:cNvPr>
          <p:cNvSpPr>
            <a:spLocks noGrp="1"/>
          </p:cNvSpPr>
          <p:nvPr>
            <p:ph idx="1"/>
          </p:nvPr>
        </p:nvSpPr>
        <p:spPr>
          <a:xfrm>
            <a:off x="1007841" y="1720710"/>
            <a:ext cx="4575541" cy="3751835"/>
          </a:xfrm>
        </p:spPr>
        <p:txBody>
          <a:bodyPr>
            <a:normAutofit/>
          </a:bodyPr>
          <a:lstStyle/>
          <a:p>
            <a:pPr marL="0" indent="0">
              <a:buNone/>
            </a:pPr>
            <a:endParaRPr lang="lt-LT" dirty="0"/>
          </a:p>
          <a:p>
            <a:r>
              <a:rPr lang="lt-LT" dirty="0"/>
              <a:t>Užsienio kilmės Lietuvos gyventojai bus skatinami aktyviai prisidėti prie visuomenės gerovės per savanorystę. </a:t>
            </a:r>
          </a:p>
          <a:p>
            <a:r>
              <a:rPr lang="lt-LT" dirty="0"/>
              <a:t>Savanoriška veikla suteikia galimybę lavinti kalbos įgūdžius, plėsti socialinių kontaktų tinklą ir stiprina abipusį pasitikėjimą tarp naujai atvykusiųjų ir vietos gyventojų. </a:t>
            </a:r>
          </a:p>
          <a:p>
            <a:r>
              <a:rPr lang="lt-LT" dirty="0"/>
              <a:t>Įvairios savanorystės galimybės: senjorams skirta programa „Šilti apsilankymai“; Jaunimo programa; Pasirengimo ekstremalioms situacijoms programa ir Pirmosios pagalbos mokymai.</a:t>
            </a:r>
          </a:p>
        </p:txBody>
      </p:sp>
      <p:pic>
        <p:nvPicPr>
          <p:cNvPr id="7" name="Picture 6">
            <a:extLst>
              <a:ext uri="{FF2B5EF4-FFF2-40B4-BE49-F238E27FC236}">
                <a16:creationId xmlns:a16="http://schemas.microsoft.com/office/drawing/2014/main" id="{838D4F87-787A-4F81-445E-E53B701172C4}"/>
              </a:ext>
            </a:extLst>
          </p:cNvPr>
          <p:cNvPicPr>
            <a:picLocks noChangeAspect="1"/>
          </p:cNvPicPr>
          <p:nvPr/>
        </p:nvPicPr>
        <p:blipFill>
          <a:blip r:embed="rId2"/>
          <a:stretch>
            <a:fillRect/>
          </a:stretch>
        </p:blipFill>
        <p:spPr>
          <a:xfrm>
            <a:off x="7383969" y="2529000"/>
            <a:ext cx="3946986" cy="1800000"/>
          </a:xfrm>
          <a:prstGeom prst="rect">
            <a:avLst/>
          </a:prstGeom>
          <a:noFill/>
        </p:spPr>
      </p:pic>
      <p:sp>
        <p:nvSpPr>
          <p:cNvPr id="4" name="Slide Number Placeholder 3">
            <a:extLst>
              <a:ext uri="{FF2B5EF4-FFF2-40B4-BE49-F238E27FC236}">
                <a16:creationId xmlns:a16="http://schemas.microsoft.com/office/drawing/2014/main" id="{6D39FDB5-D468-219C-C041-C14699715476}"/>
              </a:ext>
            </a:extLst>
          </p:cNvPr>
          <p:cNvSpPr>
            <a:spLocks noGrp="1"/>
          </p:cNvSpPr>
          <p:nvPr>
            <p:ph type="sldNum" sz="quarter" idx="14"/>
          </p:nvPr>
        </p:nvSpPr>
        <p:spPr>
          <a:xfrm>
            <a:off x="10653130" y="786515"/>
            <a:ext cx="541067" cy="365125"/>
          </a:xfrm>
        </p:spPr>
        <p:txBody>
          <a:bodyPr anchor="ctr">
            <a:normAutofit/>
          </a:bodyPr>
          <a:lstStyle/>
          <a:p>
            <a:pPr>
              <a:spcAft>
                <a:spcPts val="600"/>
              </a:spcAft>
            </a:pPr>
            <a:fld id="{C7D3013A-475A-4B5B-B498-37BC7A51E004}" type="slidenum">
              <a:rPr lang="en-US" smtClean="0"/>
              <a:pPr>
                <a:spcAft>
                  <a:spcPts val="600"/>
                </a:spcAft>
              </a:pPr>
              <a:t>14</a:t>
            </a:fld>
            <a:endParaRPr lang="en-US"/>
          </a:p>
        </p:txBody>
      </p:sp>
    </p:spTree>
    <p:extLst>
      <p:ext uri="{BB962C8B-B14F-4D97-AF65-F5344CB8AC3E}">
        <p14:creationId xmlns:p14="http://schemas.microsoft.com/office/powerpoint/2010/main" val="271733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E179B-2607-77EF-6AD1-7739A661AFA0}"/>
              </a:ext>
            </a:extLst>
          </p:cNvPr>
          <p:cNvSpPr>
            <a:spLocks noGrp="1"/>
          </p:cNvSpPr>
          <p:nvPr>
            <p:ph type="body" sz="quarter" idx="14"/>
          </p:nvPr>
        </p:nvSpPr>
        <p:spPr>
          <a:xfrm>
            <a:off x="-1" y="4126925"/>
            <a:ext cx="12191999" cy="616024"/>
          </a:xfrm>
        </p:spPr>
        <p:txBody>
          <a:bodyPr/>
          <a:lstStyle/>
          <a:p>
            <a:r>
              <a:rPr lang="lt-LT" dirty="0"/>
              <a:t>Projekto vadovė Jurgita Jagminaitė | </a:t>
            </a:r>
            <a:r>
              <a:rPr lang="lt-LT" dirty="0" err="1"/>
              <a:t>jurgita.jagminaite@redcross.lt</a:t>
            </a:r>
            <a:r>
              <a:rPr lang="lt-LT" dirty="0"/>
              <a:t> | +370 67155720</a:t>
            </a:r>
          </a:p>
          <a:p>
            <a:r>
              <a:rPr lang="lt-LT" dirty="0"/>
              <a:t>Atvejo vadybos koordinatorė Gintarė Kazakevičienė | </a:t>
            </a:r>
            <a:r>
              <a:rPr lang="lt-LT" dirty="0" err="1"/>
              <a:t>gintare.kazakeviciene</a:t>
            </a:r>
            <a:r>
              <a:rPr lang="en-US" dirty="0"/>
              <a:t>@redcross.lt</a:t>
            </a:r>
            <a:r>
              <a:rPr lang="lt-LT" dirty="0"/>
              <a:t> | +370 66428088 </a:t>
            </a:r>
          </a:p>
          <a:p>
            <a:r>
              <a:rPr lang="lt-LT" dirty="0"/>
              <a:t>Bendruomenių įtraukimo koordinatorė Olga </a:t>
            </a:r>
            <a:r>
              <a:rPr lang="lt-LT" dirty="0" err="1"/>
              <a:t>Belukhina</a:t>
            </a:r>
            <a:r>
              <a:rPr lang="lt-LT" dirty="0"/>
              <a:t> | </a:t>
            </a:r>
            <a:r>
              <a:rPr lang="lt-LT" dirty="0" err="1"/>
              <a:t>olga.belukhina</a:t>
            </a:r>
            <a:r>
              <a:rPr lang="en-US" dirty="0"/>
              <a:t>@redcross.lt</a:t>
            </a:r>
            <a:r>
              <a:rPr lang="lt-LT" dirty="0"/>
              <a:t> | +370</a:t>
            </a:r>
            <a:r>
              <a:rPr lang="en-US" dirty="0"/>
              <a:t> </a:t>
            </a:r>
            <a:r>
              <a:rPr lang="lt-LT" dirty="0"/>
              <a:t>67745270</a:t>
            </a:r>
            <a:r>
              <a:rPr lang="en-US" dirty="0"/>
              <a:t> </a:t>
            </a:r>
          </a:p>
          <a:p>
            <a:r>
              <a:rPr lang="en-US" dirty="0" err="1"/>
              <a:t>Psichikos</a:t>
            </a:r>
            <a:r>
              <a:rPr lang="en-US" dirty="0"/>
              <a:t> </a:t>
            </a:r>
            <a:r>
              <a:rPr lang="en-US" dirty="0" err="1"/>
              <a:t>sveikatos</a:t>
            </a:r>
            <a:r>
              <a:rPr lang="en-US" dirty="0"/>
              <a:t> </a:t>
            </a:r>
            <a:r>
              <a:rPr lang="en-US" dirty="0" err="1"/>
              <a:t>veikl</a:t>
            </a:r>
            <a:r>
              <a:rPr lang="lt-LT" dirty="0"/>
              <a:t>ų koordinatorė Jolanta </a:t>
            </a:r>
            <a:r>
              <a:rPr lang="lt-LT" dirty="0" err="1"/>
              <a:t>Intejeva</a:t>
            </a:r>
            <a:r>
              <a:rPr lang="lt-LT" dirty="0"/>
              <a:t>| </a:t>
            </a:r>
            <a:r>
              <a:rPr lang="lt-LT" dirty="0" err="1"/>
              <a:t>jolanta.intejeva@redcross.lt</a:t>
            </a:r>
            <a:r>
              <a:rPr lang="lt-LT" dirty="0"/>
              <a:t> | +370 66138851</a:t>
            </a:r>
          </a:p>
          <a:p>
            <a:endParaRPr lang="lt-LT" dirty="0"/>
          </a:p>
          <a:p>
            <a:endParaRPr lang="en-US" dirty="0"/>
          </a:p>
        </p:txBody>
      </p:sp>
      <p:sp>
        <p:nvSpPr>
          <p:cNvPr id="3" name="Title 2">
            <a:extLst>
              <a:ext uri="{FF2B5EF4-FFF2-40B4-BE49-F238E27FC236}">
                <a16:creationId xmlns:a16="http://schemas.microsoft.com/office/drawing/2014/main" id="{9F8D8EC4-3814-B0A7-A991-2CD0DA5A3A2E}"/>
              </a:ext>
            </a:extLst>
          </p:cNvPr>
          <p:cNvSpPr>
            <a:spLocks noGrp="1"/>
          </p:cNvSpPr>
          <p:nvPr>
            <p:ph type="title"/>
          </p:nvPr>
        </p:nvSpPr>
        <p:spPr>
          <a:xfrm>
            <a:off x="4889999" y="1408386"/>
            <a:ext cx="2412001" cy="882948"/>
          </a:xfrm>
        </p:spPr>
        <p:txBody>
          <a:bodyPr/>
          <a:lstStyle/>
          <a:p>
            <a:r>
              <a:rPr lang="lt-LT" dirty="0"/>
              <a:t>Ačiū</a:t>
            </a:r>
            <a:endParaRPr lang="en-US" dirty="0"/>
          </a:p>
        </p:txBody>
      </p:sp>
      <p:sp>
        <p:nvSpPr>
          <p:cNvPr id="4" name="Slide Number Placeholder 3">
            <a:extLst>
              <a:ext uri="{FF2B5EF4-FFF2-40B4-BE49-F238E27FC236}">
                <a16:creationId xmlns:a16="http://schemas.microsoft.com/office/drawing/2014/main" id="{E637E679-AB8B-0441-B60B-9E1E2A4F145E}"/>
              </a:ext>
            </a:extLst>
          </p:cNvPr>
          <p:cNvSpPr>
            <a:spLocks noGrp="1"/>
          </p:cNvSpPr>
          <p:nvPr>
            <p:ph type="sldNum" sz="quarter" idx="4"/>
          </p:nvPr>
        </p:nvSpPr>
        <p:spPr/>
        <p:txBody>
          <a:bodyPr/>
          <a:lstStyle/>
          <a:p>
            <a:fld id="{C7D3013A-475A-4B5B-B498-37BC7A51E004}" type="slidenum">
              <a:rPr lang="en-US" smtClean="0"/>
              <a:pPr/>
              <a:t>15</a:t>
            </a:fld>
            <a:endParaRPr lang="en-US" dirty="0"/>
          </a:p>
        </p:txBody>
      </p:sp>
      <p:sp>
        <p:nvSpPr>
          <p:cNvPr id="5" name="Picture Placeholder 4">
            <a:extLst>
              <a:ext uri="{FF2B5EF4-FFF2-40B4-BE49-F238E27FC236}">
                <a16:creationId xmlns:a16="http://schemas.microsoft.com/office/drawing/2014/main" id="{0C675519-193D-F81E-A315-3E385C36F206}"/>
              </a:ext>
            </a:extLst>
          </p:cNvPr>
          <p:cNvSpPr>
            <a:spLocks noGrp="1"/>
          </p:cNvSpPr>
          <p:nvPr>
            <p:ph type="pic" sz="quarter" idx="15"/>
          </p:nvPr>
        </p:nvSpPr>
        <p:spPr/>
        <p:txBody>
          <a:bodyPr/>
          <a:lstStyle/>
          <a:p>
            <a:pPr marL="0" indent="0">
              <a:buNone/>
            </a:pPr>
            <a:r>
              <a:rPr lang="lt-LT" dirty="0"/>
              <a:t> </a:t>
            </a:r>
            <a:endParaRPr lang="en-US" dirty="0"/>
          </a:p>
        </p:txBody>
      </p:sp>
    </p:spTree>
    <p:extLst>
      <p:ext uri="{BB962C8B-B14F-4D97-AF65-F5344CB8AC3E}">
        <p14:creationId xmlns:p14="http://schemas.microsoft.com/office/powerpoint/2010/main" val="187887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037E-93D7-A4DD-F570-1BDDB9C98316}"/>
              </a:ext>
            </a:extLst>
          </p:cNvPr>
          <p:cNvSpPr>
            <a:spLocks noGrp="1"/>
          </p:cNvSpPr>
          <p:nvPr>
            <p:ph type="title"/>
          </p:nvPr>
        </p:nvSpPr>
        <p:spPr>
          <a:xfrm>
            <a:off x="1007841" y="609132"/>
            <a:ext cx="9946298" cy="542508"/>
          </a:xfrm>
        </p:spPr>
        <p:txBody>
          <a:bodyPr/>
          <a:lstStyle/>
          <a:p>
            <a:pPr algn="ctr"/>
            <a:r>
              <a:rPr lang="en-US" sz="1400" dirty="0"/>
              <a:t>SĖKMINGA INTEGRACIJA ŠIAULIŲ APSKRITYJE: KOMPLEKSINĖ PAGALBA UŽSIENIO KILMĖS GYVENTOJAMS </a:t>
            </a:r>
          </a:p>
        </p:txBody>
      </p:sp>
      <p:sp>
        <p:nvSpPr>
          <p:cNvPr id="3" name="Content Placeholder 2">
            <a:extLst>
              <a:ext uri="{FF2B5EF4-FFF2-40B4-BE49-F238E27FC236}">
                <a16:creationId xmlns:a16="http://schemas.microsoft.com/office/drawing/2014/main" id="{26901B9C-50E7-CE2E-1054-6264B0DF4587}"/>
              </a:ext>
            </a:extLst>
          </p:cNvPr>
          <p:cNvSpPr>
            <a:spLocks noGrp="1"/>
          </p:cNvSpPr>
          <p:nvPr>
            <p:ph idx="1"/>
          </p:nvPr>
        </p:nvSpPr>
        <p:spPr>
          <a:xfrm>
            <a:off x="1007841" y="1614195"/>
            <a:ext cx="10801648" cy="4300829"/>
          </a:xfrm>
        </p:spPr>
        <p:txBody>
          <a:bodyPr/>
          <a:lstStyle/>
          <a:p>
            <a:r>
              <a:rPr lang="lt-LT" b="1" noProof="0" dirty="0"/>
              <a:t>Projekto</a:t>
            </a:r>
            <a:r>
              <a:rPr lang="en-US" b="1" dirty="0"/>
              <a:t> </a:t>
            </a:r>
            <a:r>
              <a:rPr lang="lt-LT" b="1" dirty="0"/>
              <a:t>trukmė: </a:t>
            </a:r>
            <a:r>
              <a:rPr lang="sv-SE" dirty="0"/>
              <a:t>nuo 2025-11-01 iki 2028-12-31</a:t>
            </a:r>
            <a:endParaRPr lang="lt-LT" dirty="0"/>
          </a:p>
          <a:p>
            <a:r>
              <a:rPr lang="lt-LT" b="1" dirty="0"/>
              <a:t>Paslaugų teikimo pradžia: </a:t>
            </a:r>
            <a:r>
              <a:rPr lang="lt-LT" dirty="0"/>
              <a:t>2025-12-01</a:t>
            </a:r>
          </a:p>
          <a:p>
            <a:r>
              <a:rPr lang="lt-LT" b="1" dirty="0"/>
              <a:t>Projekto vykdytojas: </a:t>
            </a:r>
          </a:p>
          <a:p>
            <a:pPr marL="0" indent="0">
              <a:buNone/>
            </a:pPr>
            <a:endParaRPr lang="lt-LT" b="1" dirty="0"/>
          </a:p>
          <a:p>
            <a:pPr marL="0" indent="0">
              <a:buNone/>
            </a:pPr>
            <a:endParaRPr lang="lt-LT" dirty="0"/>
          </a:p>
          <a:p>
            <a:r>
              <a:rPr lang="lt-LT" b="1" dirty="0"/>
              <a:t>Projekto partneriai:</a:t>
            </a:r>
          </a:p>
          <a:p>
            <a:endParaRPr lang="lt-LT" dirty="0"/>
          </a:p>
          <a:p>
            <a:endParaRPr lang="lt-LT" dirty="0"/>
          </a:p>
          <a:p>
            <a:endParaRPr lang="lt-LT" dirty="0"/>
          </a:p>
          <a:p>
            <a:pPr marL="0" indent="0">
              <a:buNone/>
            </a:pPr>
            <a:endParaRPr lang="lt-LT" sz="1400" dirty="0"/>
          </a:p>
          <a:p>
            <a:r>
              <a:rPr lang="lt-LT" sz="1400" dirty="0"/>
              <a:t>Projektui įgyvendinti skiriama iki 572 613,10 EUR lėšų, iš jų iki 429 459,82 EUR PMIF ir iki 143 153,28 EUR LR valstybės biudžeto lėšų.</a:t>
            </a:r>
          </a:p>
          <a:p>
            <a:pPr marL="0" indent="0">
              <a:buNone/>
            </a:pPr>
            <a:endParaRPr lang="en-US" dirty="0"/>
          </a:p>
        </p:txBody>
      </p:sp>
      <p:sp>
        <p:nvSpPr>
          <p:cNvPr id="4" name="Slide Number Placeholder 3">
            <a:extLst>
              <a:ext uri="{FF2B5EF4-FFF2-40B4-BE49-F238E27FC236}">
                <a16:creationId xmlns:a16="http://schemas.microsoft.com/office/drawing/2014/main" id="{48E0F799-3A31-9BE1-57E4-8510A464EB31}"/>
              </a:ext>
            </a:extLst>
          </p:cNvPr>
          <p:cNvSpPr>
            <a:spLocks noGrp="1"/>
          </p:cNvSpPr>
          <p:nvPr>
            <p:ph type="sldNum" sz="quarter" idx="12"/>
          </p:nvPr>
        </p:nvSpPr>
        <p:spPr/>
        <p:txBody>
          <a:bodyPr/>
          <a:lstStyle/>
          <a:p>
            <a:fld id="{C7D3013A-475A-4B5B-B498-37BC7A51E004}" type="slidenum">
              <a:rPr lang="en-US" smtClean="0"/>
              <a:t>2</a:t>
            </a:fld>
            <a:endParaRPr lang="en-US" dirty="0"/>
          </a:p>
        </p:txBody>
      </p:sp>
      <p:pic>
        <p:nvPicPr>
          <p:cNvPr id="5" name="Picture 4">
            <a:extLst>
              <a:ext uri="{FF2B5EF4-FFF2-40B4-BE49-F238E27FC236}">
                <a16:creationId xmlns:a16="http://schemas.microsoft.com/office/drawing/2014/main" id="{F9D53E80-E8C3-F422-1D67-5728AB94E88D}"/>
              </a:ext>
            </a:extLst>
          </p:cNvPr>
          <p:cNvPicPr>
            <a:picLocks noChangeAspect="1"/>
          </p:cNvPicPr>
          <p:nvPr/>
        </p:nvPicPr>
        <p:blipFill>
          <a:blip r:embed="rId2"/>
          <a:stretch>
            <a:fillRect/>
          </a:stretch>
        </p:blipFill>
        <p:spPr>
          <a:xfrm>
            <a:off x="3510807" y="2185630"/>
            <a:ext cx="3089243" cy="1404000"/>
          </a:xfrm>
          <a:prstGeom prst="rect">
            <a:avLst/>
          </a:prstGeom>
        </p:spPr>
      </p:pic>
      <p:pic>
        <p:nvPicPr>
          <p:cNvPr id="7" name="Picture 6">
            <a:extLst>
              <a:ext uri="{FF2B5EF4-FFF2-40B4-BE49-F238E27FC236}">
                <a16:creationId xmlns:a16="http://schemas.microsoft.com/office/drawing/2014/main" id="{916F6DE8-2500-8B4D-DC1A-BFE38E32969A}"/>
              </a:ext>
            </a:extLst>
          </p:cNvPr>
          <p:cNvPicPr>
            <a:picLocks noChangeAspect="1"/>
          </p:cNvPicPr>
          <p:nvPr/>
        </p:nvPicPr>
        <p:blipFill>
          <a:blip r:embed="rId3"/>
          <a:stretch>
            <a:fillRect/>
          </a:stretch>
        </p:blipFill>
        <p:spPr>
          <a:xfrm>
            <a:off x="940953" y="4162544"/>
            <a:ext cx="2282595" cy="477565"/>
          </a:xfrm>
          <a:prstGeom prst="rect">
            <a:avLst/>
          </a:prstGeom>
        </p:spPr>
      </p:pic>
      <p:pic>
        <p:nvPicPr>
          <p:cNvPr id="13" name="Picture 12">
            <a:extLst>
              <a:ext uri="{FF2B5EF4-FFF2-40B4-BE49-F238E27FC236}">
                <a16:creationId xmlns:a16="http://schemas.microsoft.com/office/drawing/2014/main" id="{08DFD9A3-0C4C-8254-DF8D-514A08B7A6A9}"/>
              </a:ext>
            </a:extLst>
          </p:cNvPr>
          <p:cNvPicPr>
            <a:picLocks noChangeAspect="1"/>
          </p:cNvPicPr>
          <p:nvPr/>
        </p:nvPicPr>
        <p:blipFill>
          <a:blip r:embed="rId4"/>
          <a:stretch>
            <a:fillRect/>
          </a:stretch>
        </p:blipFill>
        <p:spPr>
          <a:xfrm>
            <a:off x="8674636" y="5922376"/>
            <a:ext cx="3134853" cy="681423"/>
          </a:xfrm>
          <a:prstGeom prst="rect">
            <a:avLst/>
          </a:prstGeom>
        </p:spPr>
      </p:pic>
      <p:pic>
        <p:nvPicPr>
          <p:cNvPr id="10" name="Picture 9">
            <a:extLst>
              <a:ext uri="{FF2B5EF4-FFF2-40B4-BE49-F238E27FC236}">
                <a16:creationId xmlns:a16="http://schemas.microsoft.com/office/drawing/2014/main" id="{CD89981B-BD59-0083-E6F0-CE73FB9E4518}"/>
              </a:ext>
            </a:extLst>
          </p:cNvPr>
          <p:cNvPicPr>
            <a:picLocks noChangeAspect="1"/>
          </p:cNvPicPr>
          <p:nvPr/>
        </p:nvPicPr>
        <p:blipFill>
          <a:blip r:embed="rId5"/>
          <a:stretch>
            <a:fillRect/>
          </a:stretch>
        </p:blipFill>
        <p:spPr>
          <a:xfrm>
            <a:off x="6666938" y="3130241"/>
            <a:ext cx="2113564" cy="2113564"/>
          </a:xfrm>
          <a:prstGeom prst="rect">
            <a:avLst/>
          </a:prstGeom>
        </p:spPr>
      </p:pic>
      <p:pic>
        <p:nvPicPr>
          <p:cNvPr id="11" name="Picture 10">
            <a:extLst>
              <a:ext uri="{FF2B5EF4-FFF2-40B4-BE49-F238E27FC236}">
                <a16:creationId xmlns:a16="http://schemas.microsoft.com/office/drawing/2014/main" id="{D6722B43-02D1-F23F-A247-4C7E6D7D9C72}"/>
              </a:ext>
            </a:extLst>
          </p:cNvPr>
          <p:cNvPicPr>
            <a:picLocks noChangeAspect="1"/>
          </p:cNvPicPr>
          <p:nvPr/>
        </p:nvPicPr>
        <p:blipFill>
          <a:blip r:embed="rId6"/>
          <a:stretch>
            <a:fillRect/>
          </a:stretch>
        </p:blipFill>
        <p:spPr>
          <a:xfrm>
            <a:off x="9309601" y="2567291"/>
            <a:ext cx="1865918" cy="2196000"/>
          </a:xfrm>
          <a:prstGeom prst="rect">
            <a:avLst/>
          </a:prstGeom>
        </p:spPr>
      </p:pic>
      <p:pic>
        <p:nvPicPr>
          <p:cNvPr id="14" name="Picture 13">
            <a:extLst>
              <a:ext uri="{FF2B5EF4-FFF2-40B4-BE49-F238E27FC236}">
                <a16:creationId xmlns:a16="http://schemas.microsoft.com/office/drawing/2014/main" id="{69DA6619-F632-4118-D9D9-8B2D943BA4A1}"/>
              </a:ext>
            </a:extLst>
          </p:cNvPr>
          <p:cNvPicPr>
            <a:picLocks noChangeAspect="1"/>
          </p:cNvPicPr>
          <p:nvPr/>
        </p:nvPicPr>
        <p:blipFill>
          <a:blip r:embed="rId7"/>
          <a:stretch>
            <a:fillRect/>
          </a:stretch>
        </p:blipFill>
        <p:spPr>
          <a:xfrm>
            <a:off x="4003384" y="4051360"/>
            <a:ext cx="2113564" cy="699934"/>
          </a:xfrm>
          <a:prstGeom prst="rect">
            <a:avLst/>
          </a:prstGeom>
        </p:spPr>
      </p:pic>
    </p:spTree>
    <p:extLst>
      <p:ext uri="{BB962C8B-B14F-4D97-AF65-F5344CB8AC3E}">
        <p14:creationId xmlns:p14="http://schemas.microsoft.com/office/powerpoint/2010/main" val="342321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96BF-9079-7C26-9C27-185B3BF027F3}"/>
              </a:ext>
            </a:extLst>
          </p:cNvPr>
          <p:cNvSpPr>
            <a:spLocks noGrp="1"/>
          </p:cNvSpPr>
          <p:nvPr>
            <p:ph type="title"/>
          </p:nvPr>
        </p:nvSpPr>
        <p:spPr>
          <a:xfrm>
            <a:off x="1007841" y="609132"/>
            <a:ext cx="10002281" cy="520608"/>
          </a:xfrm>
        </p:spPr>
        <p:txBody>
          <a:bodyPr/>
          <a:lstStyle/>
          <a:p>
            <a:r>
              <a:rPr lang="en-US" sz="1400"/>
              <a:t>SĖKMINGA INTEGRACIJA ŠIAULIŲ APSKRITYJE: KOMPLEKSINĖ PAGALBA UŽSIENIO KILMĖS GYVENTOJAMS </a:t>
            </a:r>
            <a:endParaRPr lang="en-US" sz="1400" dirty="0"/>
          </a:p>
        </p:txBody>
      </p:sp>
      <p:pic>
        <p:nvPicPr>
          <p:cNvPr id="6" name="Content Placeholder 5" descr="A map of different colored regions&#10;&#10;AI-generated content may be incorrect.">
            <a:extLst>
              <a:ext uri="{FF2B5EF4-FFF2-40B4-BE49-F238E27FC236}">
                <a16:creationId xmlns:a16="http://schemas.microsoft.com/office/drawing/2014/main" id="{07F55A73-6EB9-68CB-CE24-90A4C385B9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7121" y="958135"/>
            <a:ext cx="7069827" cy="5708064"/>
          </a:xfrm>
        </p:spPr>
      </p:pic>
      <p:sp>
        <p:nvSpPr>
          <p:cNvPr id="4" name="Slide Number Placeholder 3">
            <a:extLst>
              <a:ext uri="{FF2B5EF4-FFF2-40B4-BE49-F238E27FC236}">
                <a16:creationId xmlns:a16="http://schemas.microsoft.com/office/drawing/2014/main" id="{6802510F-788C-9CA3-99BD-46FC05E1CA4A}"/>
              </a:ext>
            </a:extLst>
          </p:cNvPr>
          <p:cNvSpPr>
            <a:spLocks noGrp="1"/>
          </p:cNvSpPr>
          <p:nvPr>
            <p:ph type="sldNum" sz="quarter" idx="12"/>
          </p:nvPr>
        </p:nvSpPr>
        <p:spPr/>
        <p:txBody>
          <a:bodyPr/>
          <a:lstStyle/>
          <a:p>
            <a:fld id="{C7D3013A-475A-4B5B-B498-37BC7A51E004}" type="slidenum">
              <a:rPr lang="en-US" smtClean="0"/>
              <a:t>3</a:t>
            </a:fld>
            <a:endParaRPr lang="en-US"/>
          </a:p>
        </p:txBody>
      </p:sp>
    </p:spTree>
    <p:extLst>
      <p:ext uri="{BB962C8B-B14F-4D97-AF65-F5344CB8AC3E}">
        <p14:creationId xmlns:p14="http://schemas.microsoft.com/office/powerpoint/2010/main" val="177586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DB8F6-4F7E-851E-3859-4622581DEB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BD4FB-75C8-0CBF-C7AB-FFB8C51BAD24}"/>
              </a:ext>
            </a:extLst>
          </p:cNvPr>
          <p:cNvSpPr>
            <a:spLocks noGrp="1"/>
          </p:cNvSpPr>
          <p:nvPr>
            <p:ph type="title"/>
          </p:nvPr>
        </p:nvSpPr>
        <p:spPr>
          <a:xfrm>
            <a:off x="1007841" y="515261"/>
            <a:ext cx="9946298" cy="542508"/>
          </a:xfrm>
        </p:spPr>
        <p:txBody>
          <a:bodyPr/>
          <a:lstStyle/>
          <a:p>
            <a:pPr algn="ctr"/>
            <a:r>
              <a:rPr lang="en-US" sz="1400" dirty="0"/>
              <a:t>SĖKMINGA INTEGRACIJA ŠIAULIŲ APSKRITYJE: KOMPLEKSINĖ PAGALBA UŽSIENIO KILMĖS GYVENTOJAMS </a:t>
            </a:r>
          </a:p>
        </p:txBody>
      </p:sp>
      <p:sp>
        <p:nvSpPr>
          <p:cNvPr id="3" name="Content Placeholder 2">
            <a:extLst>
              <a:ext uri="{FF2B5EF4-FFF2-40B4-BE49-F238E27FC236}">
                <a16:creationId xmlns:a16="http://schemas.microsoft.com/office/drawing/2014/main" id="{4CAC1E54-4CE1-5775-0B5B-FB2A3F8C045E}"/>
              </a:ext>
            </a:extLst>
          </p:cNvPr>
          <p:cNvSpPr>
            <a:spLocks noGrp="1"/>
          </p:cNvSpPr>
          <p:nvPr>
            <p:ph idx="1"/>
          </p:nvPr>
        </p:nvSpPr>
        <p:spPr>
          <a:xfrm>
            <a:off x="1166461" y="1527676"/>
            <a:ext cx="10801648" cy="4300829"/>
          </a:xfrm>
        </p:spPr>
        <p:txBody>
          <a:bodyPr/>
          <a:lstStyle/>
          <a:p>
            <a:pPr marL="0" indent="0" algn="just">
              <a:buNone/>
            </a:pPr>
            <a:r>
              <a:rPr lang="lt-LT" b="1" dirty="0"/>
              <a:t>Projekto tikslas </a:t>
            </a:r>
            <a:r>
              <a:rPr lang="lt-LT" dirty="0"/>
              <a:t>– užtikrinti trečiųjų šalių piliečių socialinę, kultūrinę ir ekonominę integraciją Šiaulių regione, organizuojant psichosocialinės pagalbos, kalbos mokymų, informavimo, konsultavimo, tarpininkavimo bei bendruomenines veiklas, kurios padeda migrantams įgyti būtinų žinių, stiprinti įgūdžius ir sėkmingai įsitraukti į vietos bendruomenės gyvenimą, taip ilgalaikėje perspektyvoje prisidedant prie regiono socialinės sanglaudos ir lygių galimybių užtikrinimo.</a:t>
            </a:r>
          </a:p>
          <a:p>
            <a:pPr marL="0" indent="0" algn="just">
              <a:buNone/>
            </a:pPr>
            <a:r>
              <a:rPr lang="lt-LT" b="1" dirty="0"/>
              <a:t>Siektinas projekto rezultatas </a:t>
            </a:r>
            <a:r>
              <a:rPr lang="lt-LT" dirty="0"/>
              <a:t>– geresnis migrantų įtraukimas į Šiaulių regiono socialinį, ekonominį ir kultūrinį gyvenimą. </a:t>
            </a:r>
          </a:p>
          <a:p>
            <a:pPr marL="0" indent="0" algn="just">
              <a:buNone/>
            </a:pPr>
            <a:endParaRPr lang="lt-LT" dirty="0"/>
          </a:p>
          <a:p>
            <a:pPr marL="0" indent="0" algn="just">
              <a:buNone/>
            </a:pPr>
            <a:r>
              <a:rPr lang="lt-LT" b="1" dirty="0"/>
              <a:t>Tikslinė grupė </a:t>
            </a:r>
            <a:r>
              <a:rPr lang="lt-LT" dirty="0"/>
              <a:t>– leidimą gyventi Lietuvos Respublikoje turintys trečiųjų šalių (ne Europos Sąjungos valstybių narių) piliečiai arba asmenys be pilietybės.</a:t>
            </a:r>
          </a:p>
          <a:p>
            <a:pPr marL="0" indent="0" algn="just">
              <a:buNone/>
            </a:pPr>
            <a:endParaRPr lang="lt-LT" dirty="0"/>
          </a:p>
          <a:p>
            <a:pPr marL="0" indent="0" algn="just">
              <a:buNone/>
            </a:pPr>
            <a:r>
              <a:rPr lang="lt-LT" dirty="0"/>
              <a:t>Planuojamas paremti dalyvių skaičius – 622 asmenų</a:t>
            </a:r>
          </a:p>
          <a:p>
            <a:pPr marL="0" indent="0" algn="just">
              <a:buNone/>
            </a:pPr>
            <a:r>
              <a:rPr lang="lt-LT" dirty="0"/>
              <a:t>Planuojamas asmenų, teigiančių, kad veikla buvo naudinga jų integracijai, skaičius – 435 asmenų</a:t>
            </a:r>
            <a:endParaRPr lang="en-US" dirty="0"/>
          </a:p>
        </p:txBody>
      </p:sp>
      <p:sp>
        <p:nvSpPr>
          <p:cNvPr id="4" name="Slide Number Placeholder 3">
            <a:extLst>
              <a:ext uri="{FF2B5EF4-FFF2-40B4-BE49-F238E27FC236}">
                <a16:creationId xmlns:a16="http://schemas.microsoft.com/office/drawing/2014/main" id="{B968CC0D-E93A-E4FF-77CC-C417560BD674}"/>
              </a:ext>
            </a:extLst>
          </p:cNvPr>
          <p:cNvSpPr>
            <a:spLocks noGrp="1"/>
          </p:cNvSpPr>
          <p:nvPr>
            <p:ph type="sldNum" sz="quarter" idx="12"/>
          </p:nvPr>
        </p:nvSpPr>
        <p:spPr/>
        <p:txBody>
          <a:bodyPr/>
          <a:lstStyle/>
          <a:p>
            <a:fld id="{C7D3013A-475A-4B5B-B498-37BC7A51E004}" type="slidenum">
              <a:rPr lang="en-US" smtClean="0"/>
              <a:t>4</a:t>
            </a:fld>
            <a:endParaRPr lang="en-US" dirty="0"/>
          </a:p>
        </p:txBody>
      </p:sp>
      <p:pic>
        <p:nvPicPr>
          <p:cNvPr id="13" name="Picture 12">
            <a:extLst>
              <a:ext uri="{FF2B5EF4-FFF2-40B4-BE49-F238E27FC236}">
                <a16:creationId xmlns:a16="http://schemas.microsoft.com/office/drawing/2014/main" id="{6EEEEEF4-E35A-F23D-D0C0-78663C4D8896}"/>
              </a:ext>
            </a:extLst>
          </p:cNvPr>
          <p:cNvPicPr>
            <a:picLocks noChangeAspect="1"/>
          </p:cNvPicPr>
          <p:nvPr/>
        </p:nvPicPr>
        <p:blipFill>
          <a:blip r:embed="rId2"/>
          <a:stretch>
            <a:fillRect/>
          </a:stretch>
        </p:blipFill>
        <p:spPr>
          <a:xfrm>
            <a:off x="8674636" y="5922376"/>
            <a:ext cx="3134853" cy="681423"/>
          </a:xfrm>
          <a:prstGeom prst="rect">
            <a:avLst/>
          </a:prstGeom>
        </p:spPr>
      </p:pic>
    </p:spTree>
    <p:extLst>
      <p:ext uri="{BB962C8B-B14F-4D97-AF65-F5344CB8AC3E}">
        <p14:creationId xmlns:p14="http://schemas.microsoft.com/office/powerpoint/2010/main" val="174975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05CD3A-C456-EA46-C181-21DB0EE3C1C8}"/>
              </a:ext>
            </a:extLst>
          </p:cNvPr>
          <p:cNvSpPr>
            <a:spLocks noGrp="1"/>
          </p:cNvSpPr>
          <p:nvPr>
            <p:ph type="title"/>
          </p:nvPr>
        </p:nvSpPr>
        <p:spPr/>
        <p:txBody>
          <a:bodyPr/>
          <a:lstStyle/>
          <a:p>
            <a:r>
              <a:rPr lang="lt-LT" sz="2400" dirty="0"/>
              <a:t>Psichosocialinė parama</a:t>
            </a:r>
            <a:endParaRPr lang="en-US" sz="2400" dirty="0"/>
          </a:p>
        </p:txBody>
      </p:sp>
      <p:sp>
        <p:nvSpPr>
          <p:cNvPr id="2" name="Content Placeholder 1">
            <a:extLst>
              <a:ext uri="{FF2B5EF4-FFF2-40B4-BE49-F238E27FC236}">
                <a16:creationId xmlns:a16="http://schemas.microsoft.com/office/drawing/2014/main" id="{A6D33848-CEEA-6703-D7F7-B9C0E4C3371F}"/>
              </a:ext>
            </a:extLst>
          </p:cNvPr>
          <p:cNvSpPr>
            <a:spLocks noGrp="1"/>
          </p:cNvSpPr>
          <p:nvPr>
            <p:ph idx="1"/>
          </p:nvPr>
        </p:nvSpPr>
        <p:spPr>
          <a:xfrm>
            <a:off x="504825" y="1868993"/>
            <a:ext cx="4971527" cy="3878663"/>
          </a:xfrm>
        </p:spPr>
        <p:txBody>
          <a:bodyPr/>
          <a:lstStyle/>
          <a:p>
            <a:pPr marL="0" indent="0" algn="just">
              <a:buNone/>
              <a:defRPr/>
            </a:pPr>
            <a:endParaRPr lang="lt-LT" dirty="0">
              <a:solidFill>
                <a:srgbClr val="000000"/>
              </a:solidFill>
              <a:latin typeface="Red Hat Text"/>
            </a:endParaRPr>
          </a:p>
          <a:p>
            <a:pPr algn="just">
              <a:defRPr/>
            </a:pPr>
            <a:r>
              <a:rPr lang="lt-LT" b="1" dirty="0">
                <a:solidFill>
                  <a:srgbClr val="000000"/>
                </a:solidFill>
                <a:latin typeface="Red Hat Text"/>
              </a:rPr>
              <a:t>Individualios psichologinės konsultacijos</a:t>
            </a:r>
            <a:r>
              <a:rPr lang="lt-LT" dirty="0">
                <a:solidFill>
                  <a:srgbClr val="000000"/>
                </a:solidFill>
                <a:latin typeface="Red Hat Text"/>
              </a:rPr>
              <a:t>. Planuojame 640 valandos trukmės konsultacijas. Iki 8 konsultacijų asmeniui.</a:t>
            </a:r>
          </a:p>
          <a:p>
            <a:pPr algn="just">
              <a:defRPr/>
            </a:pPr>
            <a:r>
              <a:rPr lang="lt-LT" b="1" dirty="0">
                <a:solidFill>
                  <a:srgbClr val="000000"/>
                </a:solidFill>
                <a:latin typeface="Red Hat Text"/>
              </a:rPr>
              <a:t>Psichosocialinė pagalba grupėse. </a:t>
            </a:r>
            <a:r>
              <a:rPr lang="lt-LT" dirty="0">
                <a:solidFill>
                  <a:srgbClr val="000000"/>
                </a:solidFill>
                <a:latin typeface="Red Hat Text"/>
              </a:rPr>
              <a:t>Planuojama 18 6 – 12 dalyvių grupių.</a:t>
            </a:r>
          </a:p>
          <a:p>
            <a:pPr algn="just">
              <a:defRPr/>
            </a:pPr>
            <a:r>
              <a:rPr lang="lt-LT" b="1" dirty="0">
                <a:solidFill>
                  <a:srgbClr val="000000"/>
                </a:solidFill>
                <a:latin typeface="Red Hat Text"/>
              </a:rPr>
              <a:t>Grupiniai </a:t>
            </a:r>
            <a:r>
              <a:rPr lang="lt-LT" b="1" dirty="0" err="1">
                <a:solidFill>
                  <a:srgbClr val="000000"/>
                </a:solidFill>
                <a:latin typeface="Red Hat Text"/>
              </a:rPr>
              <a:t>psichoedukaciniai</a:t>
            </a:r>
            <a:r>
              <a:rPr lang="lt-LT" b="1" dirty="0">
                <a:solidFill>
                  <a:srgbClr val="000000"/>
                </a:solidFill>
                <a:latin typeface="Red Hat Text"/>
              </a:rPr>
              <a:t> užsiėmimai</a:t>
            </a:r>
            <a:r>
              <a:rPr lang="lt-LT" dirty="0">
                <a:solidFill>
                  <a:srgbClr val="000000"/>
                </a:solidFill>
                <a:latin typeface="Red Hat Text"/>
              </a:rPr>
              <a:t>. Planuojami 144 užsiėmimai 4 – 8 asmenų grupėms. </a:t>
            </a:r>
          </a:p>
          <a:p>
            <a:pPr algn="just">
              <a:defRPr/>
            </a:pPr>
            <a:endParaRPr lang="lt-LT" dirty="0">
              <a:solidFill>
                <a:srgbClr val="000000"/>
              </a:solidFill>
              <a:latin typeface="Red Hat Text"/>
            </a:endParaRPr>
          </a:p>
          <a:p>
            <a:pPr algn="just">
              <a:defRPr/>
            </a:pPr>
            <a:endParaRPr lang="lt-LT" dirty="0">
              <a:solidFill>
                <a:srgbClr val="000000"/>
              </a:solidFill>
              <a:latin typeface="Red Hat Text"/>
            </a:endParaRPr>
          </a:p>
          <a:p>
            <a:pPr marL="0" indent="0" algn="just">
              <a:buNone/>
              <a:defRPr/>
            </a:pPr>
            <a:endParaRPr lang="lt-LT" dirty="0">
              <a:solidFill>
                <a:srgbClr val="000000"/>
              </a:solidFill>
              <a:latin typeface="Red Hat Text"/>
            </a:endParaRPr>
          </a:p>
          <a:p>
            <a:pPr algn="just">
              <a:defRPr/>
            </a:pPr>
            <a:endParaRPr lang="lt-LT" dirty="0">
              <a:solidFill>
                <a:srgbClr val="000000"/>
              </a:solidFill>
              <a:latin typeface="Red Hat Text"/>
            </a:endParaRPr>
          </a:p>
          <a:p>
            <a:pPr algn="just">
              <a:defRPr/>
            </a:pPr>
            <a:endParaRPr lang="lt-LT" dirty="0">
              <a:solidFill>
                <a:srgbClr val="000000"/>
              </a:solidFill>
              <a:latin typeface="Red Hat Text"/>
            </a:endParaRPr>
          </a:p>
        </p:txBody>
      </p:sp>
      <p:sp>
        <p:nvSpPr>
          <p:cNvPr id="4" name="Content Placeholder 3">
            <a:extLst>
              <a:ext uri="{FF2B5EF4-FFF2-40B4-BE49-F238E27FC236}">
                <a16:creationId xmlns:a16="http://schemas.microsoft.com/office/drawing/2014/main" id="{35F0F790-DE85-FE1D-EEB3-EB0F60C3560C}"/>
              </a:ext>
            </a:extLst>
          </p:cNvPr>
          <p:cNvSpPr>
            <a:spLocks noGrp="1"/>
          </p:cNvSpPr>
          <p:nvPr>
            <p:ph idx="13"/>
          </p:nvPr>
        </p:nvSpPr>
        <p:spPr>
          <a:xfrm>
            <a:off x="6618656" y="2314575"/>
            <a:ext cx="4878019" cy="4248150"/>
          </a:xfrm>
        </p:spPr>
        <p:txBody>
          <a:bodyPr/>
          <a:lstStyle/>
          <a:p>
            <a:pPr algn="just"/>
            <a:endParaRPr lang="lt-LT" dirty="0"/>
          </a:p>
          <a:p>
            <a:pPr marL="0" indent="0" algn="just">
              <a:buNone/>
            </a:pPr>
            <a:endParaRPr lang="lt-LT" dirty="0"/>
          </a:p>
        </p:txBody>
      </p:sp>
      <p:sp>
        <p:nvSpPr>
          <p:cNvPr id="3" name="Slide Number Placeholder 2">
            <a:extLst>
              <a:ext uri="{FF2B5EF4-FFF2-40B4-BE49-F238E27FC236}">
                <a16:creationId xmlns:a16="http://schemas.microsoft.com/office/drawing/2014/main" id="{826E1E78-36EC-61C5-F112-29B417252BF9}"/>
              </a:ext>
            </a:extLst>
          </p:cNvPr>
          <p:cNvSpPr>
            <a:spLocks noGrp="1"/>
          </p:cNvSpPr>
          <p:nvPr>
            <p:ph type="sldNum" sz="quarter" idx="14"/>
          </p:nvPr>
        </p:nvSpPr>
        <p:spPr/>
        <p:txBody>
          <a:bodyPr/>
          <a:lstStyle/>
          <a:p>
            <a:fld id="{C7D3013A-475A-4B5B-B498-37BC7A51E004}" type="slidenum">
              <a:rPr lang="en-US" smtClean="0"/>
              <a:t>5</a:t>
            </a:fld>
            <a:endParaRPr lang="en-US"/>
          </a:p>
        </p:txBody>
      </p:sp>
      <p:pic>
        <p:nvPicPr>
          <p:cNvPr id="7" name="Picture 6">
            <a:extLst>
              <a:ext uri="{FF2B5EF4-FFF2-40B4-BE49-F238E27FC236}">
                <a16:creationId xmlns:a16="http://schemas.microsoft.com/office/drawing/2014/main" id="{44B782B4-C981-DBD3-0F3A-A8DB99811574}"/>
              </a:ext>
            </a:extLst>
          </p:cNvPr>
          <p:cNvPicPr>
            <a:picLocks noChangeAspect="1"/>
          </p:cNvPicPr>
          <p:nvPr/>
        </p:nvPicPr>
        <p:blipFill>
          <a:blip r:embed="rId2"/>
          <a:stretch>
            <a:fillRect/>
          </a:stretch>
        </p:blipFill>
        <p:spPr>
          <a:xfrm>
            <a:off x="7369337" y="2490072"/>
            <a:ext cx="3554326" cy="1620000"/>
          </a:xfrm>
          <a:prstGeom prst="rect">
            <a:avLst/>
          </a:prstGeom>
        </p:spPr>
      </p:pic>
    </p:spTree>
    <p:extLst>
      <p:ext uri="{BB962C8B-B14F-4D97-AF65-F5344CB8AC3E}">
        <p14:creationId xmlns:p14="http://schemas.microsoft.com/office/powerpoint/2010/main" val="313884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A7BCF-DAEE-684D-D434-E4ABA934E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BF367B-1427-AB67-5E7C-1B314FE28AA2}"/>
              </a:ext>
            </a:extLst>
          </p:cNvPr>
          <p:cNvSpPr>
            <a:spLocks noGrp="1"/>
          </p:cNvSpPr>
          <p:nvPr>
            <p:ph type="title"/>
          </p:nvPr>
        </p:nvSpPr>
        <p:spPr>
          <a:xfrm>
            <a:off x="1007841" y="609132"/>
            <a:ext cx="4575541" cy="520608"/>
          </a:xfrm>
        </p:spPr>
        <p:txBody>
          <a:bodyPr anchor="t">
            <a:noAutofit/>
          </a:bodyPr>
          <a:lstStyle/>
          <a:p>
            <a:pPr>
              <a:lnSpc>
                <a:spcPct val="90000"/>
              </a:lnSpc>
            </a:pPr>
            <a:r>
              <a:rPr lang="lt-LT" sz="2000" noProof="0" dirty="0"/>
              <a:t>Informavimas, konsultavimas, tarpininkavimas ir atstovavimas</a:t>
            </a:r>
          </a:p>
        </p:txBody>
      </p:sp>
      <p:sp>
        <p:nvSpPr>
          <p:cNvPr id="3" name="Content Placeholder 2">
            <a:extLst>
              <a:ext uri="{FF2B5EF4-FFF2-40B4-BE49-F238E27FC236}">
                <a16:creationId xmlns:a16="http://schemas.microsoft.com/office/drawing/2014/main" id="{CEB127BD-4BC7-1125-7CD5-C10B4BBB1765}"/>
              </a:ext>
            </a:extLst>
          </p:cNvPr>
          <p:cNvSpPr>
            <a:spLocks noGrp="1"/>
          </p:cNvSpPr>
          <p:nvPr>
            <p:ph idx="1"/>
          </p:nvPr>
        </p:nvSpPr>
        <p:spPr>
          <a:xfrm>
            <a:off x="1007841" y="1720710"/>
            <a:ext cx="4575541" cy="3751835"/>
          </a:xfrm>
        </p:spPr>
        <p:txBody>
          <a:bodyPr>
            <a:normAutofit/>
          </a:bodyPr>
          <a:lstStyle/>
          <a:p>
            <a:pPr marL="228600" marR="0" lvl="0" indent="-228600" algn="l" defTabSz="914400" rtl="0" eaLnBrk="1" fontAlgn="auto" latinLnBrk="0" hangingPunct="1">
              <a:lnSpc>
                <a:spcPct val="100000"/>
              </a:lnSpc>
              <a:spcBef>
                <a:spcPts val="1000"/>
              </a:spcBef>
              <a:spcAft>
                <a:spcPts val="0"/>
              </a:spcAft>
              <a:buClr>
                <a:srgbClr val="E30B0B"/>
              </a:buClr>
              <a:buSzTx/>
              <a:buFont typeface="Arial" panose="020B0604020202020204" pitchFamily="34" charset="0"/>
              <a:buChar char="•"/>
              <a:tabLst/>
              <a:defRPr/>
            </a:pPr>
            <a:r>
              <a:rPr kumimoji="0" lang="lt-LT" sz="1600" b="1" i="0" u="none" strike="noStrike" kern="1200" cap="none" spc="0" normalizeH="0" baseline="0" noProof="0" dirty="0">
                <a:ln>
                  <a:noFill/>
                </a:ln>
                <a:solidFill>
                  <a:srgbClr val="000000"/>
                </a:solidFill>
                <a:effectLst/>
                <a:uLnTx/>
                <a:uFillTx/>
                <a:latin typeface="Red Hat Text"/>
                <a:ea typeface="+mn-ea"/>
                <a:cs typeface="+mn-cs"/>
              </a:rPr>
              <a:t>Individualios konsultacijos </a:t>
            </a:r>
            <a:r>
              <a:rPr kumimoji="0" lang="lt-LT" sz="1600" b="0" i="0" u="none" strike="noStrike" kern="1200" cap="none" spc="0" normalizeH="0" baseline="0" noProof="0" dirty="0">
                <a:ln>
                  <a:noFill/>
                </a:ln>
                <a:solidFill>
                  <a:srgbClr val="000000"/>
                </a:solidFill>
                <a:effectLst/>
                <a:uLnTx/>
                <a:uFillTx/>
                <a:latin typeface="Red Hat Text"/>
                <a:ea typeface="+mn-ea"/>
                <a:cs typeface="+mn-cs"/>
              </a:rPr>
              <a:t>aktualiais klausimais, įskaitant būstą, sveikatos apsaugą, ikimokyklinį ir bendrąjį ugdymą, įsidarbinimą, savarankišką darbą, kvalifikacijos kėlimą, profesinį mokymą ir kilmės šalies diplomų pripažinimą.</a:t>
            </a:r>
          </a:p>
          <a:p>
            <a:pPr marL="228600" marR="0" lvl="0" indent="-228600" algn="l" defTabSz="914400" rtl="0" eaLnBrk="1" fontAlgn="auto" latinLnBrk="0" hangingPunct="1">
              <a:lnSpc>
                <a:spcPct val="100000"/>
              </a:lnSpc>
              <a:spcBef>
                <a:spcPts val="1000"/>
              </a:spcBef>
              <a:spcAft>
                <a:spcPts val="0"/>
              </a:spcAft>
              <a:buClr>
                <a:srgbClr val="E30B0B"/>
              </a:buClr>
              <a:buSzTx/>
              <a:buFont typeface="Arial" panose="020B0604020202020204" pitchFamily="34" charset="0"/>
              <a:buChar char="•"/>
              <a:tabLst/>
              <a:defRPr/>
            </a:pPr>
            <a:r>
              <a:rPr kumimoji="0" lang="lt-LT" sz="1600" b="1" i="0" u="none" strike="noStrike" kern="1200" cap="none" spc="0" normalizeH="0" baseline="0" noProof="0" dirty="0">
                <a:ln>
                  <a:noFill/>
                </a:ln>
                <a:solidFill>
                  <a:srgbClr val="000000"/>
                </a:solidFill>
                <a:effectLst/>
                <a:uLnTx/>
                <a:uFillTx/>
                <a:latin typeface="Red Hat Text"/>
                <a:ea typeface="+mn-ea"/>
                <a:cs typeface="+mn-cs"/>
              </a:rPr>
              <a:t>Informacijos teikimas apie prieinamą paramą </a:t>
            </a:r>
            <a:r>
              <a:rPr kumimoji="0" lang="lt-LT" sz="1600" b="0" i="0" u="none" strike="noStrike" kern="1200" cap="none" spc="0" normalizeH="0" baseline="0" noProof="0" dirty="0">
                <a:ln>
                  <a:noFill/>
                </a:ln>
                <a:solidFill>
                  <a:srgbClr val="000000"/>
                </a:solidFill>
                <a:effectLst/>
                <a:uLnTx/>
                <a:uFillTx/>
                <a:latin typeface="Red Hat Text"/>
                <a:ea typeface="+mn-ea"/>
                <a:cs typeface="+mn-cs"/>
              </a:rPr>
              <a:t>ir paslaugas, remiantis individualiu situacijos vertinimu ir poreikiais.</a:t>
            </a:r>
          </a:p>
          <a:p>
            <a:pPr marL="228600" marR="0" lvl="0" indent="-228600" algn="l" defTabSz="914400" rtl="0" eaLnBrk="1" fontAlgn="auto" latinLnBrk="0" hangingPunct="1">
              <a:lnSpc>
                <a:spcPct val="100000"/>
              </a:lnSpc>
              <a:spcBef>
                <a:spcPts val="1000"/>
              </a:spcBef>
              <a:spcAft>
                <a:spcPts val="0"/>
              </a:spcAft>
              <a:buClr>
                <a:srgbClr val="E30B0B"/>
              </a:buClr>
              <a:buSzTx/>
              <a:buFont typeface="Arial" panose="020B0604020202020204" pitchFamily="34" charset="0"/>
              <a:buChar char="•"/>
              <a:tabLst/>
              <a:defRPr/>
            </a:pPr>
            <a:r>
              <a:rPr kumimoji="0" lang="lt-LT" sz="1600" b="1" i="0" u="none" strike="noStrike" kern="1200" cap="none" spc="0" normalizeH="0" baseline="0" noProof="0" dirty="0">
                <a:ln>
                  <a:noFill/>
                </a:ln>
                <a:solidFill>
                  <a:srgbClr val="000000"/>
                </a:solidFill>
                <a:effectLst/>
                <a:uLnTx/>
                <a:uFillTx/>
                <a:latin typeface="Red Hat Text"/>
                <a:ea typeface="+mn-ea"/>
                <a:cs typeface="+mn-cs"/>
              </a:rPr>
              <a:t>Tarpininkavimas</a:t>
            </a:r>
            <a:r>
              <a:rPr kumimoji="0" lang="lt-LT" sz="1600" b="0" i="0" u="none" strike="noStrike" kern="1200" cap="none" spc="0" normalizeH="0" baseline="0" noProof="0" dirty="0">
                <a:ln>
                  <a:noFill/>
                </a:ln>
                <a:solidFill>
                  <a:srgbClr val="000000"/>
                </a:solidFill>
                <a:effectLst/>
                <a:uLnTx/>
                <a:uFillTx/>
                <a:latin typeface="Red Hat Text"/>
                <a:ea typeface="+mn-ea"/>
                <a:cs typeface="+mn-cs"/>
              </a:rPr>
              <a:t> gaunant paslaugas valstybės ir savivaldybių įstaigose.</a:t>
            </a:r>
          </a:p>
          <a:p>
            <a:pPr marL="228600" marR="0" lvl="0" indent="-228600" algn="l" defTabSz="914400" rtl="0" eaLnBrk="1" fontAlgn="auto" latinLnBrk="0" hangingPunct="1">
              <a:lnSpc>
                <a:spcPct val="100000"/>
              </a:lnSpc>
              <a:spcBef>
                <a:spcPts val="1000"/>
              </a:spcBef>
              <a:spcAft>
                <a:spcPts val="0"/>
              </a:spcAft>
              <a:buClr>
                <a:srgbClr val="E30B0B"/>
              </a:buClr>
              <a:buSzTx/>
              <a:buFont typeface="Arial" panose="020B0604020202020204" pitchFamily="34" charset="0"/>
              <a:buChar char="•"/>
              <a:tabLst/>
              <a:defRPr/>
            </a:pPr>
            <a:r>
              <a:rPr kumimoji="0" lang="lt-LT" sz="1600" b="1" i="0" u="none" strike="noStrike" kern="1200" cap="none" spc="0" normalizeH="0" baseline="0" noProof="0" dirty="0">
                <a:ln>
                  <a:noFill/>
                </a:ln>
                <a:solidFill>
                  <a:srgbClr val="000000"/>
                </a:solidFill>
                <a:effectLst/>
                <a:uLnTx/>
                <a:uFillTx/>
                <a:latin typeface="Red Hat Text"/>
                <a:ea typeface="+mn-ea"/>
                <a:cs typeface="+mn-cs"/>
              </a:rPr>
              <a:t>Nukreipimas</a:t>
            </a:r>
            <a:r>
              <a:rPr kumimoji="0" lang="lt-LT" sz="1600" b="0" i="0" u="none" strike="noStrike" kern="1200" cap="none" spc="0" normalizeH="0" baseline="0" noProof="0" dirty="0">
                <a:ln>
                  <a:noFill/>
                </a:ln>
                <a:solidFill>
                  <a:srgbClr val="000000"/>
                </a:solidFill>
                <a:effectLst/>
                <a:uLnTx/>
                <a:uFillTx/>
                <a:latin typeface="Red Hat Text"/>
                <a:ea typeface="+mn-ea"/>
                <a:cs typeface="+mn-cs"/>
              </a:rPr>
              <a:t> į kitas specializuotą pagalbą teikiančias organizacijas.</a:t>
            </a:r>
          </a:p>
          <a:p>
            <a:pPr marL="0" indent="0">
              <a:buNone/>
            </a:pPr>
            <a:endParaRPr lang="lt-LT" dirty="0"/>
          </a:p>
        </p:txBody>
      </p:sp>
      <p:pic>
        <p:nvPicPr>
          <p:cNvPr id="7" name="Picture 6">
            <a:extLst>
              <a:ext uri="{FF2B5EF4-FFF2-40B4-BE49-F238E27FC236}">
                <a16:creationId xmlns:a16="http://schemas.microsoft.com/office/drawing/2014/main" id="{B28603AB-9171-E2BD-D449-A6A99776393F}"/>
              </a:ext>
            </a:extLst>
          </p:cNvPr>
          <p:cNvPicPr>
            <a:picLocks noChangeAspect="1"/>
          </p:cNvPicPr>
          <p:nvPr/>
        </p:nvPicPr>
        <p:blipFill>
          <a:blip r:embed="rId2"/>
          <a:stretch>
            <a:fillRect/>
          </a:stretch>
        </p:blipFill>
        <p:spPr>
          <a:xfrm>
            <a:off x="7247211" y="2602998"/>
            <a:ext cx="3552286" cy="1620000"/>
          </a:xfrm>
          <a:prstGeom prst="rect">
            <a:avLst/>
          </a:prstGeom>
          <a:noFill/>
        </p:spPr>
      </p:pic>
      <p:sp>
        <p:nvSpPr>
          <p:cNvPr id="4" name="Slide Number Placeholder 3">
            <a:extLst>
              <a:ext uri="{FF2B5EF4-FFF2-40B4-BE49-F238E27FC236}">
                <a16:creationId xmlns:a16="http://schemas.microsoft.com/office/drawing/2014/main" id="{F3BAC789-B6EF-E09F-592C-C1F233AAB5FA}"/>
              </a:ext>
            </a:extLst>
          </p:cNvPr>
          <p:cNvSpPr>
            <a:spLocks noGrp="1"/>
          </p:cNvSpPr>
          <p:nvPr>
            <p:ph type="sldNum" sz="quarter" idx="14"/>
          </p:nvPr>
        </p:nvSpPr>
        <p:spPr>
          <a:xfrm>
            <a:off x="10653130" y="786515"/>
            <a:ext cx="541067" cy="365125"/>
          </a:xfrm>
        </p:spPr>
        <p:txBody>
          <a:bodyPr anchor="ctr">
            <a:normAutofit/>
          </a:bodyPr>
          <a:lstStyle/>
          <a:p>
            <a:pPr>
              <a:spcAft>
                <a:spcPts val="600"/>
              </a:spcAft>
            </a:pPr>
            <a:fld id="{C7D3013A-475A-4B5B-B498-37BC7A51E004}" type="slidenum">
              <a:rPr lang="en-US" smtClean="0"/>
              <a:pPr>
                <a:spcAft>
                  <a:spcPts val="600"/>
                </a:spcAft>
              </a:pPr>
              <a:t>6</a:t>
            </a:fld>
            <a:endParaRPr lang="en-US"/>
          </a:p>
        </p:txBody>
      </p:sp>
    </p:spTree>
    <p:extLst>
      <p:ext uri="{BB962C8B-B14F-4D97-AF65-F5344CB8AC3E}">
        <p14:creationId xmlns:p14="http://schemas.microsoft.com/office/powerpoint/2010/main" val="185729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EB039-6DAF-10EE-5BFB-B7BB27AD0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689F6-D47F-4DB2-B192-1E4AD3E5EDE8}"/>
              </a:ext>
            </a:extLst>
          </p:cNvPr>
          <p:cNvSpPr>
            <a:spLocks noGrp="1"/>
          </p:cNvSpPr>
          <p:nvPr>
            <p:ph type="title"/>
          </p:nvPr>
        </p:nvSpPr>
        <p:spPr>
          <a:xfrm>
            <a:off x="1007841" y="609132"/>
            <a:ext cx="4575541" cy="520608"/>
          </a:xfrm>
        </p:spPr>
        <p:txBody>
          <a:bodyPr anchor="t">
            <a:normAutofit/>
          </a:bodyPr>
          <a:lstStyle/>
          <a:p>
            <a:pPr>
              <a:lnSpc>
                <a:spcPct val="90000"/>
              </a:lnSpc>
            </a:pPr>
            <a:r>
              <a:rPr lang="lt-LT" sz="2400" dirty="0"/>
              <a:t>Valstybinės kalbos mokymai</a:t>
            </a:r>
            <a:endParaRPr lang="en-US" sz="2400" dirty="0"/>
          </a:p>
        </p:txBody>
      </p:sp>
      <p:sp>
        <p:nvSpPr>
          <p:cNvPr id="3" name="Content Placeholder 2">
            <a:extLst>
              <a:ext uri="{FF2B5EF4-FFF2-40B4-BE49-F238E27FC236}">
                <a16:creationId xmlns:a16="http://schemas.microsoft.com/office/drawing/2014/main" id="{DA472430-7119-443E-8E56-0B4224E7554F}"/>
              </a:ext>
            </a:extLst>
          </p:cNvPr>
          <p:cNvSpPr>
            <a:spLocks noGrp="1"/>
          </p:cNvSpPr>
          <p:nvPr>
            <p:ph idx="1"/>
          </p:nvPr>
        </p:nvSpPr>
        <p:spPr>
          <a:xfrm>
            <a:off x="1007841" y="1720710"/>
            <a:ext cx="4575541" cy="3751835"/>
          </a:xfrm>
        </p:spPr>
        <p:txBody>
          <a:bodyPr>
            <a:normAutofit/>
          </a:bodyPr>
          <a:lstStyle/>
          <a:p>
            <a:pPr marL="0" indent="0">
              <a:buNone/>
            </a:pPr>
            <a:endParaRPr lang="lt-LT" dirty="0"/>
          </a:p>
          <a:p>
            <a:r>
              <a:rPr lang="lt-LT" dirty="0"/>
              <a:t>Valstybinės kalbos mokymai prieglobsčio ar laikinosios apsaugos gavėjams.</a:t>
            </a:r>
          </a:p>
          <a:p>
            <a:r>
              <a:rPr lang="lt-LT" dirty="0"/>
              <a:t>Valstybinės kalbos mokymai kitiems tikslinės grupės atstovams. </a:t>
            </a:r>
          </a:p>
          <a:p>
            <a:r>
              <a:rPr lang="lt-LT" dirty="0"/>
              <a:t>Nuo A1 iki B2 lygio.</a:t>
            </a:r>
          </a:p>
          <a:p>
            <a:r>
              <a:rPr lang="lt-LT" dirty="0"/>
              <a:t>12 – 15 asmenų grupėse.</a:t>
            </a:r>
          </a:p>
          <a:p>
            <a:r>
              <a:rPr lang="lt-LT" dirty="0"/>
              <a:t>Kontaktiniai ir nuotoliniai.</a:t>
            </a:r>
          </a:p>
        </p:txBody>
      </p:sp>
      <p:sp>
        <p:nvSpPr>
          <p:cNvPr id="4" name="Slide Number Placeholder 3">
            <a:extLst>
              <a:ext uri="{FF2B5EF4-FFF2-40B4-BE49-F238E27FC236}">
                <a16:creationId xmlns:a16="http://schemas.microsoft.com/office/drawing/2014/main" id="{94CC9094-111D-B346-0611-675DCEDE6EE9}"/>
              </a:ext>
            </a:extLst>
          </p:cNvPr>
          <p:cNvSpPr>
            <a:spLocks noGrp="1"/>
          </p:cNvSpPr>
          <p:nvPr>
            <p:ph type="sldNum" sz="quarter" idx="14"/>
          </p:nvPr>
        </p:nvSpPr>
        <p:spPr>
          <a:xfrm>
            <a:off x="10653130" y="786515"/>
            <a:ext cx="541067" cy="365125"/>
          </a:xfrm>
        </p:spPr>
        <p:txBody>
          <a:bodyPr anchor="ctr">
            <a:normAutofit/>
          </a:bodyPr>
          <a:lstStyle/>
          <a:p>
            <a:pPr>
              <a:spcAft>
                <a:spcPts val="600"/>
              </a:spcAft>
            </a:pPr>
            <a:fld id="{C7D3013A-475A-4B5B-B498-37BC7A51E004}" type="slidenum">
              <a:rPr lang="en-US" smtClean="0"/>
              <a:pPr>
                <a:spcAft>
                  <a:spcPts val="600"/>
                </a:spcAft>
              </a:pPr>
              <a:t>7</a:t>
            </a:fld>
            <a:endParaRPr lang="en-US"/>
          </a:p>
        </p:txBody>
      </p:sp>
      <p:pic>
        <p:nvPicPr>
          <p:cNvPr id="5" name="Picture 4">
            <a:extLst>
              <a:ext uri="{FF2B5EF4-FFF2-40B4-BE49-F238E27FC236}">
                <a16:creationId xmlns:a16="http://schemas.microsoft.com/office/drawing/2014/main" id="{412BD8C4-5CB4-DEE7-A204-700A4AAF572A}"/>
              </a:ext>
            </a:extLst>
          </p:cNvPr>
          <p:cNvPicPr>
            <a:picLocks noChangeAspect="1"/>
          </p:cNvPicPr>
          <p:nvPr/>
        </p:nvPicPr>
        <p:blipFill>
          <a:blip r:embed="rId2"/>
          <a:stretch>
            <a:fillRect/>
          </a:stretch>
        </p:blipFill>
        <p:spPr>
          <a:xfrm>
            <a:off x="6958436" y="2709000"/>
            <a:ext cx="4370529" cy="1440000"/>
          </a:xfrm>
          <a:prstGeom prst="rect">
            <a:avLst/>
          </a:prstGeom>
        </p:spPr>
      </p:pic>
    </p:spTree>
    <p:extLst>
      <p:ext uri="{BB962C8B-B14F-4D97-AF65-F5344CB8AC3E}">
        <p14:creationId xmlns:p14="http://schemas.microsoft.com/office/powerpoint/2010/main" val="335666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65987-BB63-42F6-D093-D65EC2D59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B49B88-CBC5-742F-6044-B929882AD651}"/>
              </a:ext>
            </a:extLst>
          </p:cNvPr>
          <p:cNvSpPr>
            <a:spLocks noGrp="1"/>
          </p:cNvSpPr>
          <p:nvPr>
            <p:ph type="title"/>
          </p:nvPr>
        </p:nvSpPr>
        <p:spPr>
          <a:xfrm>
            <a:off x="1007841" y="609132"/>
            <a:ext cx="4575541" cy="520608"/>
          </a:xfrm>
        </p:spPr>
        <p:txBody>
          <a:bodyPr anchor="t">
            <a:noAutofit/>
          </a:bodyPr>
          <a:lstStyle/>
          <a:p>
            <a:pPr>
              <a:lnSpc>
                <a:spcPct val="90000"/>
              </a:lnSpc>
            </a:pPr>
            <a:r>
              <a:rPr lang="lt-LT" sz="1800" noProof="0" dirty="0"/>
              <a:t>Sociokultūrinio įvado apie Lietuvą mokymai</a:t>
            </a:r>
          </a:p>
        </p:txBody>
      </p:sp>
      <p:sp>
        <p:nvSpPr>
          <p:cNvPr id="3" name="Content Placeholder 2">
            <a:extLst>
              <a:ext uri="{FF2B5EF4-FFF2-40B4-BE49-F238E27FC236}">
                <a16:creationId xmlns:a16="http://schemas.microsoft.com/office/drawing/2014/main" id="{B7FC0ECE-1A57-BF89-05F0-7BB1D0C23D36}"/>
              </a:ext>
            </a:extLst>
          </p:cNvPr>
          <p:cNvSpPr>
            <a:spLocks noGrp="1"/>
          </p:cNvSpPr>
          <p:nvPr>
            <p:ph idx="1"/>
          </p:nvPr>
        </p:nvSpPr>
        <p:spPr>
          <a:xfrm>
            <a:off x="971455" y="1720710"/>
            <a:ext cx="4467319" cy="4365765"/>
          </a:xfrm>
        </p:spPr>
        <p:txBody>
          <a:bodyPr>
            <a:normAutofit/>
          </a:bodyPr>
          <a:lstStyle/>
          <a:p>
            <a:pPr algn="just">
              <a:defRPr/>
            </a:pPr>
            <a:r>
              <a:rPr kumimoji="0" lang="lt-LT" sz="1700" b="0" i="0" u="none" strike="noStrike" kern="1200" cap="none" spc="0" normalizeH="0" baseline="0" noProof="0" dirty="0">
                <a:ln>
                  <a:noFill/>
                </a:ln>
                <a:solidFill>
                  <a:srgbClr val="000000"/>
                </a:solidFill>
                <a:effectLst/>
                <a:uLnTx/>
                <a:uFillTx/>
                <a:latin typeface="Red Hat Text"/>
                <a:ea typeface="+mn-ea"/>
                <a:cs typeface="+mn-cs"/>
              </a:rPr>
              <a:t>Mokymai bus vykdomi vadovaujantis Priėmimo ir integracijos agentūros (PIIA) parengta mokymų programa.</a:t>
            </a:r>
          </a:p>
          <a:p>
            <a:pPr marL="0" indent="0" algn="just">
              <a:buNone/>
              <a:defRPr/>
            </a:pPr>
            <a:endParaRPr kumimoji="0" lang="lt-LT" sz="1700" b="0" i="0" u="none" strike="noStrike" kern="1200" cap="none" spc="0" normalizeH="0" baseline="0" noProof="0" dirty="0">
              <a:ln>
                <a:noFill/>
              </a:ln>
              <a:solidFill>
                <a:srgbClr val="000000"/>
              </a:solidFill>
              <a:effectLst/>
              <a:uLnTx/>
              <a:uFillTx/>
              <a:latin typeface="Red Hat Text"/>
              <a:ea typeface="+mn-ea"/>
              <a:cs typeface="+mn-cs"/>
            </a:endParaRPr>
          </a:p>
          <a:p>
            <a:pPr algn="just">
              <a:defRPr/>
            </a:pPr>
            <a:r>
              <a:rPr kumimoji="0" lang="lt-LT" sz="1700" b="0" i="0" u="none" strike="noStrike" kern="1200" cap="none" spc="0" normalizeH="0" baseline="0" noProof="0" dirty="0">
                <a:ln>
                  <a:noFill/>
                </a:ln>
                <a:solidFill>
                  <a:srgbClr val="000000"/>
                </a:solidFill>
                <a:effectLst/>
                <a:uLnTx/>
                <a:uFillTx/>
                <a:latin typeface="Red Hat Text"/>
                <a:ea typeface="+mn-ea"/>
                <a:cs typeface="+mn-cs"/>
              </a:rPr>
              <a:t>Po mokymų dalyviai įgis praktinių žinių, reikalingų savarankiškam gyvenimui Lietuvoje, geriau orientuosis šalies socialinėje ir teisinėje aplinkoje, sumažins socialinę atskirtį ir sustiprins savo socialinį tinklą, bus motyvuoti aktyviau siekti tolimesnės integracijos. </a:t>
            </a:r>
          </a:p>
          <a:p>
            <a:pPr marL="0" indent="0">
              <a:buNone/>
            </a:pPr>
            <a:endParaRPr lang="lt-LT" dirty="0"/>
          </a:p>
        </p:txBody>
      </p:sp>
      <p:pic>
        <p:nvPicPr>
          <p:cNvPr id="7" name="Picture 6">
            <a:extLst>
              <a:ext uri="{FF2B5EF4-FFF2-40B4-BE49-F238E27FC236}">
                <a16:creationId xmlns:a16="http://schemas.microsoft.com/office/drawing/2014/main" id="{2254D141-8319-E84B-9DDA-CB6A649978E3}"/>
              </a:ext>
            </a:extLst>
          </p:cNvPr>
          <p:cNvPicPr>
            <a:picLocks noChangeAspect="1"/>
          </p:cNvPicPr>
          <p:nvPr/>
        </p:nvPicPr>
        <p:blipFill>
          <a:blip r:embed="rId2"/>
          <a:stretch>
            <a:fillRect/>
          </a:stretch>
        </p:blipFill>
        <p:spPr>
          <a:xfrm>
            <a:off x="7238195" y="2619000"/>
            <a:ext cx="3552286" cy="1620000"/>
          </a:xfrm>
          <a:prstGeom prst="rect">
            <a:avLst/>
          </a:prstGeom>
          <a:noFill/>
        </p:spPr>
      </p:pic>
      <p:sp>
        <p:nvSpPr>
          <p:cNvPr id="4" name="Slide Number Placeholder 3">
            <a:extLst>
              <a:ext uri="{FF2B5EF4-FFF2-40B4-BE49-F238E27FC236}">
                <a16:creationId xmlns:a16="http://schemas.microsoft.com/office/drawing/2014/main" id="{103F7BAD-609D-3BFD-5900-A0ABEF6823B0}"/>
              </a:ext>
            </a:extLst>
          </p:cNvPr>
          <p:cNvSpPr>
            <a:spLocks noGrp="1"/>
          </p:cNvSpPr>
          <p:nvPr>
            <p:ph type="sldNum" sz="quarter" idx="14"/>
          </p:nvPr>
        </p:nvSpPr>
        <p:spPr>
          <a:xfrm>
            <a:off x="10653130" y="786515"/>
            <a:ext cx="541067" cy="365125"/>
          </a:xfrm>
        </p:spPr>
        <p:txBody>
          <a:bodyPr anchor="ctr">
            <a:normAutofit/>
          </a:bodyPr>
          <a:lstStyle/>
          <a:p>
            <a:pPr>
              <a:spcAft>
                <a:spcPts val="600"/>
              </a:spcAft>
            </a:pPr>
            <a:fld id="{C7D3013A-475A-4B5B-B498-37BC7A51E004}" type="slidenum">
              <a:rPr lang="en-US" smtClean="0"/>
              <a:pPr>
                <a:spcAft>
                  <a:spcPts val="600"/>
                </a:spcAft>
              </a:pPr>
              <a:t>8</a:t>
            </a:fld>
            <a:endParaRPr lang="en-US"/>
          </a:p>
        </p:txBody>
      </p:sp>
    </p:spTree>
    <p:extLst>
      <p:ext uri="{BB962C8B-B14F-4D97-AF65-F5344CB8AC3E}">
        <p14:creationId xmlns:p14="http://schemas.microsoft.com/office/powerpoint/2010/main" val="284484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DC1DE-6BF8-FB22-A4BA-D9105BC577D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7E110E-A521-2C61-9BEA-F055D84180ED}"/>
              </a:ext>
            </a:extLst>
          </p:cNvPr>
          <p:cNvSpPr>
            <a:spLocks noGrp="1"/>
          </p:cNvSpPr>
          <p:nvPr>
            <p:ph type="title"/>
          </p:nvPr>
        </p:nvSpPr>
        <p:spPr/>
        <p:txBody>
          <a:bodyPr/>
          <a:lstStyle/>
          <a:p>
            <a:r>
              <a:rPr lang="lt-LT" sz="2400" dirty="0"/>
              <a:t>Kiti mokymai</a:t>
            </a:r>
            <a:endParaRPr lang="lt-LT" sz="2400" noProof="0" dirty="0"/>
          </a:p>
        </p:txBody>
      </p:sp>
      <p:sp>
        <p:nvSpPr>
          <p:cNvPr id="2" name="Content Placeholder 1">
            <a:extLst>
              <a:ext uri="{FF2B5EF4-FFF2-40B4-BE49-F238E27FC236}">
                <a16:creationId xmlns:a16="http://schemas.microsoft.com/office/drawing/2014/main" id="{99D1AEAA-B855-CBAB-95BD-E407F9B1E805}"/>
              </a:ext>
            </a:extLst>
          </p:cNvPr>
          <p:cNvSpPr>
            <a:spLocks noGrp="1"/>
          </p:cNvSpPr>
          <p:nvPr>
            <p:ph idx="1"/>
          </p:nvPr>
        </p:nvSpPr>
        <p:spPr>
          <a:xfrm>
            <a:off x="533401" y="1657350"/>
            <a:ext cx="5049982" cy="4086225"/>
          </a:xfrm>
        </p:spPr>
        <p:txBody>
          <a:bodyPr/>
          <a:lstStyle/>
          <a:p>
            <a:pPr algn="just"/>
            <a:r>
              <a:rPr lang="lt-LT" b="1" dirty="0"/>
              <a:t>Teisinis raštingumas: </a:t>
            </a:r>
          </a:p>
          <a:p>
            <a:pPr algn="just"/>
            <a:r>
              <a:rPr lang="lt-LT" dirty="0"/>
              <a:t>Migracijos teisės  ir darbo teisės pagrindai.</a:t>
            </a:r>
          </a:p>
          <a:p>
            <a:pPr algn="just"/>
            <a:r>
              <a:rPr lang="lt-LT" dirty="0"/>
              <a:t>Bendrosios užsieniečių teisės ir pareigos.</a:t>
            </a:r>
          </a:p>
          <a:p>
            <a:pPr algn="just"/>
            <a:r>
              <a:rPr lang="lt-LT" dirty="0"/>
              <a:t>Prieiga prie teisinės pagalbos.</a:t>
            </a:r>
          </a:p>
          <a:p>
            <a:pPr algn="just"/>
            <a:endParaRPr lang="lt-LT" dirty="0"/>
          </a:p>
          <a:p>
            <a:pPr algn="just"/>
            <a:r>
              <a:rPr lang="lt-LT" b="1" dirty="0"/>
              <a:t>Finansinis raštingumas:</a:t>
            </a:r>
          </a:p>
          <a:p>
            <a:pPr algn="just"/>
            <a:r>
              <a:rPr lang="lt-LT" dirty="0"/>
              <a:t>Banko sąskaitos atidarymas ir el. bankininkystės naudojimas. </a:t>
            </a:r>
          </a:p>
          <a:p>
            <a:pPr algn="just"/>
            <a:r>
              <a:rPr lang="lt-LT" dirty="0"/>
              <a:t>Pajamos, mokesčiai ir socialinė parama. </a:t>
            </a:r>
          </a:p>
          <a:p>
            <a:pPr algn="just"/>
            <a:r>
              <a:rPr lang="lt-LT" dirty="0"/>
              <a:t>Finansinis saugumas: finansinių sukčių atpažinimas, vartotojų teisės. </a:t>
            </a:r>
          </a:p>
          <a:p>
            <a:pPr algn="just"/>
            <a:endParaRPr lang="lt-LT" dirty="0"/>
          </a:p>
          <a:p>
            <a:pPr algn="just"/>
            <a:endParaRPr lang="lt-LT" dirty="0"/>
          </a:p>
          <a:p>
            <a:pPr algn="just"/>
            <a:endParaRPr lang="lt-LT" dirty="0"/>
          </a:p>
          <a:p>
            <a:pPr algn="just"/>
            <a:endParaRPr lang="lt-LT" dirty="0"/>
          </a:p>
          <a:p>
            <a:pPr marL="0" indent="0">
              <a:buNone/>
            </a:pPr>
            <a:endParaRPr lang="lt-LT" dirty="0"/>
          </a:p>
        </p:txBody>
      </p:sp>
      <p:sp>
        <p:nvSpPr>
          <p:cNvPr id="4" name="Content Placeholder 3">
            <a:extLst>
              <a:ext uri="{FF2B5EF4-FFF2-40B4-BE49-F238E27FC236}">
                <a16:creationId xmlns:a16="http://schemas.microsoft.com/office/drawing/2014/main" id="{206A541A-3EEC-EC0A-A354-C4FB63E6A71A}"/>
              </a:ext>
            </a:extLst>
          </p:cNvPr>
          <p:cNvSpPr>
            <a:spLocks noGrp="1"/>
          </p:cNvSpPr>
          <p:nvPr>
            <p:ph idx="13"/>
          </p:nvPr>
        </p:nvSpPr>
        <p:spPr>
          <a:xfrm>
            <a:off x="6791325" y="1343608"/>
            <a:ext cx="4591050" cy="4495217"/>
          </a:xfrm>
        </p:spPr>
        <p:txBody>
          <a:bodyPr/>
          <a:lstStyle/>
          <a:p>
            <a:pPr algn="just"/>
            <a:r>
              <a:rPr lang="lt-LT" b="1" dirty="0"/>
              <a:t>Skaitmeninis raštingumas ir kibernetinis saugumas:</a:t>
            </a:r>
          </a:p>
          <a:p>
            <a:pPr algn="just"/>
            <a:r>
              <a:rPr lang="lt-LT" dirty="0"/>
              <a:t>Kibernetinio saugumo pagrindai: saugūs slaptažodžiai, sukčiavimo atpažinimas, asmens duomenų apsauga internete, saugus naršymas ir kt.</a:t>
            </a:r>
          </a:p>
          <a:p>
            <a:pPr algn="just"/>
            <a:r>
              <a:rPr lang="lt-LT" dirty="0"/>
              <a:t>Praktinis naudojimasis Lietuvos e. valdžios portalais (</a:t>
            </a:r>
            <a:r>
              <a:rPr lang="lt-LT" dirty="0" err="1"/>
              <a:t>epaslaugos.lt</a:t>
            </a:r>
            <a:r>
              <a:rPr lang="lt-LT" dirty="0"/>
              <a:t>, </a:t>
            </a:r>
            <a:r>
              <a:rPr lang="lt-LT" dirty="0" err="1"/>
              <a:t>sodra.lt</a:t>
            </a:r>
            <a:r>
              <a:rPr lang="lt-LT" dirty="0"/>
              <a:t>, </a:t>
            </a:r>
            <a:r>
              <a:rPr lang="lt-LT" dirty="0" err="1"/>
              <a:t>vmi.lt</a:t>
            </a:r>
            <a:r>
              <a:rPr lang="lt-LT" dirty="0"/>
              <a:t> ir kt.), </a:t>
            </a:r>
            <a:r>
              <a:rPr lang="lt-LT" dirty="0" err="1"/>
              <a:t>Smart</a:t>
            </a:r>
            <a:r>
              <a:rPr lang="lt-LT" dirty="0"/>
              <a:t>-ID ir Mobiliuoju parašu. </a:t>
            </a:r>
          </a:p>
          <a:p>
            <a:pPr algn="just"/>
            <a:r>
              <a:rPr lang="lt-LT" dirty="0"/>
              <a:t>Įrenginių ir duomenų apsauga. </a:t>
            </a:r>
          </a:p>
          <a:p>
            <a:pPr algn="just"/>
            <a:endParaRPr lang="en-US" dirty="0"/>
          </a:p>
        </p:txBody>
      </p:sp>
      <p:sp>
        <p:nvSpPr>
          <p:cNvPr id="3" name="Slide Number Placeholder 2">
            <a:extLst>
              <a:ext uri="{FF2B5EF4-FFF2-40B4-BE49-F238E27FC236}">
                <a16:creationId xmlns:a16="http://schemas.microsoft.com/office/drawing/2014/main" id="{C29CEFE8-BE66-52FB-1121-85E26DCE13BD}"/>
              </a:ext>
            </a:extLst>
          </p:cNvPr>
          <p:cNvSpPr>
            <a:spLocks noGrp="1"/>
          </p:cNvSpPr>
          <p:nvPr>
            <p:ph type="sldNum" sz="quarter" idx="14"/>
          </p:nvPr>
        </p:nvSpPr>
        <p:spPr/>
        <p:txBody>
          <a:bodyPr/>
          <a:lstStyle/>
          <a:p>
            <a:fld id="{C7D3013A-475A-4B5B-B498-37BC7A51E004}" type="slidenum">
              <a:rPr lang="en-US" smtClean="0"/>
              <a:t>9</a:t>
            </a:fld>
            <a:endParaRPr lang="en-US"/>
          </a:p>
        </p:txBody>
      </p:sp>
      <p:pic>
        <p:nvPicPr>
          <p:cNvPr id="6" name="Picture 5">
            <a:extLst>
              <a:ext uri="{FF2B5EF4-FFF2-40B4-BE49-F238E27FC236}">
                <a16:creationId xmlns:a16="http://schemas.microsoft.com/office/drawing/2014/main" id="{81E00D57-2C9A-1AF8-FC04-E40C1B99CA7F}"/>
              </a:ext>
            </a:extLst>
          </p:cNvPr>
          <p:cNvPicPr>
            <a:picLocks noChangeAspect="1"/>
          </p:cNvPicPr>
          <p:nvPr/>
        </p:nvPicPr>
        <p:blipFill>
          <a:blip r:embed="rId2"/>
          <a:stretch>
            <a:fillRect/>
          </a:stretch>
        </p:blipFill>
        <p:spPr>
          <a:xfrm>
            <a:off x="7572689" y="4884392"/>
            <a:ext cx="2781980" cy="1260000"/>
          </a:xfrm>
          <a:prstGeom prst="rect">
            <a:avLst/>
          </a:prstGeom>
        </p:spPr>
      </p:pic>
    </p:spTree>
    <p:extLst>
      <p:ext uri="{BB962C8B-B14F-4D97-AF65-F5344CB8AC3E}">
        <p14:creationId xmlns:p14="http://schemas.microsoft.com/office/powerpoint/2010/main" val="1327118989"/>
      </p:ext>
    </p:extLst>
  </p:cSld>
  <p:clrMapOvr>
    <a:masterClrMapping/>
  </p:clrMapOvr>
</p:sld>
</file>

<file path=ppt/theme/theme1.xml><?xml version="1.0" encoding="utf-8"?>
<a:theme xmlns:a="http://schemas.openxmlformats.org/drawingml/2006/main" name="VIRŠELIAI, SKIRTUKAI">
  <a:themeElements>
    <a:clrScheme name="LRC">
      <a:dk1>
        <a:srgbClr val="000000"/>
      </a:dk1>
      <a:lt1>
        <a:srgbClr val="FFFFFF"/>
      </a:lt1>
      <a:dk2>
        <a:srgbClr val="646464"/>
      </a:dk2>
      <a:lt2>
        <a:srgbClr val="FFFFFF"/>
      </a:lt2>
      <a:accent1>
        <a:srgbClr val="E00A0A"/>
      </a:accent1>
      <a:accent2>
        <a:srgbClr val="FF0000"/>
      </a:accent2>
      <a:accent3>
        <a:srgbClr val="EF3737"/>
      </a:accent3>
      <a:accent4>
        <a:srgbClr val="EA6C6C"/>
      </a:accent4>
      <a:accent5>
        <a:srgbClr val="FF8383"/>
      </a:accent5>
      <a:accent6>
        <a:srgbClr val="FFB1B1"/>
      </a:accent6>
      <a:hlink>
        <a:srgbClr val="E00A0A"/>
      </a:hlink>
      <a:folHlink>
        <a:srgbClr val="E00A0A"/>
      </a:folHlink>
    </a:clrScheme>
    <a:fontScheme name="Custom 1">
      <a:majorFont>
        <a:latin typeface="Red Hat Text Medium"/>
        <a:ea typeface=""/>
        <a:cs typeface=""/>
      </a:majorFont>
      <a:minorFont>
        <a:latin typeface="Red Hat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KSTINĖS SKAIDRĖS">
  <a:themeElements>
    <a:clrScheme name="">
      <a:dk1>
        <a:srgbClr val="000000"/>
      </a:dk1>
      <a:lt1>
        <a:srgbClr val="FFFFFF"/>
      </a:lt1>
      <a:dk2>
        <a:srgbClr val="646464"/>
      </a:dk2>
      <a:lt2>
        <a:srgbClr val="FFFFFF"/>
      </a:lt2>
      <a:accent1>
        <a:srgbClr val="389141"/>
      </a:accent1>
      <a:accent2>
        <a:srgbClr val="56A15D"/>
      </a:accent2>
      <a:accent3>
        <a:srgbClr val="74B279"/>
      </a:accent3>
      <a:accent4>
        <a:srgbClr val="92C397"/>
      </a:accent4>
      <a:accent5>
        <a:srgbClr val="AFD3B3"/>
      </a:accent5>
      <a:accent6>
        <a:srgbClr val="CDE3CF"/>
      </a:accent6>
      <a:hlink>
        <a:srgbClr val="45A44D"/>
      </a:hlink>
      <a:folHlink>
        <a:srgbClr val="45A44D"/>
      </a:folHlink>
    </a:clrScheme>
    <a:fontScheme name="Custom 1">
      <a:majorFont>
        <a:latin typeface="Red Hat Text Medium"/>
        <a:ea typeface=""/>
        <a:cs typeface=""/>
      </a:majorFont>
      <a:minorFont>
        <a:latin typeface="Red Hat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KSTAI + APSKRITIMAI">
  <a:themeElements>
    <a:clrScheme name="">
      <a:dk1>
        <a:srgbClr val="000000"/>
      </a:dk1>
      <a:lt1>
        <a:srgbClr val="FFFFFF"/>
      </a:lt1>
      <a:dk2>
        <a:srgbClr val="646464"/>
      </a:dk2>
      <a:lt2>
        <a:srgbClr val="FFFFFF"/>
      </a:lt2>
      <a:accent1>
        <a:srgbClr val="389141"/>
      </a:accent1>
      <a:accent2>
        <a:srgbClr val="56A15D"/>
      </a:accent2>
      <a:accent3>
        <a:srgbClr val="74B279"/>
      </a:accent3>
      <a:accent4>
        <a:srgbClr val="92C397"/>
      </a:accent4>
      <a:accent5>
        <a:srgbClr val="AFD3B3"/>
      </a:accent5>
      <a:accent6>
        <a:srgbClr val="CDE3CF"/>
      </a:accent6>
      <a:hlink>
        <a:srgbClr val="45A44D"/>
      </a:hlink>
      <a:folHlink>
        <a:srgbClr val="45A44D"/>
      </a:folHlink>
    </a:clrScheme>
    <a:fontScheme name="Custom 1">
      <a:majorFont>
        <a:latin typeface="Red Hat Text Medium"/>
        <a:ea typeface=""/>
        <a:cs typeface=""/>
      </a:majorFont>
      <a:minorFont>
        <a:latin typeface="Red Hat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U NUOTRAUKOMIS">
  <a:themeElements>
    <a:clrScheme name="">
      <a:dk1>
        <a:srgbClr val="000000"/>
      </a:dk1>
      <a:lt1>
        <a:srgbClr val="FFFFFF"/>
      </a:lt1>
      <a:dk2>
        <a:srgbClr val="646464"/>
      </a:dk2>
      <a:lt2>
        <a:srgbClr val="FFFFFF"/>
      </a:lt2>
      <a:accent1>
        <a:srgbClr val="389141"/>
      </a:accent1>
      <a:accent2>
        <a:srgbClr val="56A15D"/>
      </a:accent2>
      <a:accent3>
        <a:srgbClr val="74B279"/>
      </a:accent3>
      <a:accent4>
        <a:srgbClr val="92C397"/>
      </a:accent4>
      <a:accent5>
        <a:srgbClr val="AFD3B3"/>
      </a:accent5>
      <a:accent6>
        <a:srgbClr val="CDE3CF"/>
      </a:accent6>
      <a:hlink>
        <a:srgbClr val="45A44D"/>
      </a:hlink>
      <a:folHlink>
        <a:srgbClr val="45A44D"/>
      </a:folHlink>
    </a:clrScheme>
    <a:fontScheme name="Custom 1">
      <a:majorFont>
        <a:latin typeface="Red Hat Text Medium"/>
        <a:ea typeface=""/>
        <a:cs typeface=""/>
      </a:majorFont>
      <a:minorFont>
        <a:latin typeface="Red Hat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14103</TotalTime>
  <Words>1038</Words>
  <Application>Microsoft Office PowerPoint</Application>
  <PresentationFormat>Widescreen</PresentationFormat>
  <Paragraphs>121</Paragraphs>
  <Slides>15</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15</vt:i4>
      </vt:variant>
    </vt:vector>
  </HeadingPairs>
  <TitlesOfParts>
    <vt:vector size="22" baseType="lpstr">
      <vt:lpstr>Calibri</vt:lpstr>
      <vt:lpstr>Red Hat Text</vt:lpstr>
      <vt:lpstr>Arial</vt:lpstr>
      <vt:lpstr>VIRŠELIAI, SKIRTUKAI</vt:lpstr>
      <vt:lpstr>TEKSTINĖS SKAIDRĖS</vt:lpstr>
      <vt:lpstr>TEKSTAI + APSKRITIMAI</vt:lpstr>
      <vt:lpstr>SU NUOTRAUKOMIS</vt:lpstr>
      <vt:lpstr> „SĖKMINGA INTEGRACIJA ŠIAULIŲ APSKRITYJE: KOMPLEKSINĖ PAGALBA UŽSIENIO KILMĖS GYVENTOJAMS“   PMIF-2.01-K-06</vt:lpstr>
      <vt:lpstr>SĖKMINGA INTEGRACIJA ŠIAULIŲ APSKRITYJE: KOMPLEKSINĖ PAGALBA UŽSIENIO KILMĖS GYVENTOJAMS </vt:lpstr>
      <vt:lpstr>SĖKMINGA INTEGRACIJA ŠIAULIŲ APSKRITYJE: KOMPLEKSINĖ PAGALBA UŽSIENIO KILMĖS GYVENTOJAMS </vt:lpstr>
      <vt:lpstr>SĖKMINGA INTEGRACIJA ŠIAULIŲ APSKRITYJE: KOMPLEKSINĖ PAGALBA UŽSIENIO KILMĖS GYVENTOJAMS </vt:lpstr>
      <vt:lpstr>Psichosocialinė parama</vt:lpstr>
      <vt:lpstr>Informavimas, konsultavimas, tarpininkavimas ir atstovavimas</vt:lpstr>
      <vt:lpstr>Valstybinės kalbos mokymai</vt:lpstr>
      <vt:lpstr>Sociokultūrinio įvado apie Lietuvą mokymai</vt:lpstr>
      <vt:lpstr>Kiti mokymai</vt:lpstr>
      <vt:lpstr>Teigiamų visuomenės nuostatų į tikslinę grupę formavimas per tikslinės grupės ir vietos bendruomenės ryšių stiprinimą</vt:lpstr>
      <vt:lpstr>Teigiamų visuomenės nuostatų į tikslinę grupę formavimas per tikslinės grupės ir vietos bendruomenės ryšių stiprinimą</vt:lpstr>
      <vt:lpstr>Kultūrinių ir meno priemonių taikymas integracijoje</vt:lpstr>
      <vt:lpstr>Psichosocialinės gerovės ir bendruomeniškumo stiprinimas</vt:lpstr>
      <vt:lpstr>Savanorystės skatinimo iniciatyvos</vt:lpstr>
      <vt:lpstr>Ačiū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Austėja Jasinskaitė</dc:creator>
  <cp:lastModifiedBy>Jurgita Jagminaitė</cp:lastModifiedBy>
  <cp:revision>508</cp:revision>
  <dcterms:created xsi:type="dcterms:W3CDTF">2021-01-21T09:36:07Z</dcterms:created>
  <dcterms:modified xsi:type="dcterms:W3CDTF">2026-01-28T13:01:31Z</dcterms:modified>
</cp:coreProperties>
</file>